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media/image9.png" ContentType="image/png"/>
  <Override PartName="/ppt/media/image1.png" ContentType="image/png"/>
  <Override PartName="/ppt/media/image2.png" ContentType="image/png"/>
  <Override PartName="/ppt/media/image3.png" ContentType="image/png"/>
  <Override PartName="/ppt/media/image4.png" ContentType="image/png"/>
  <Override PartName="/ppt/media/image7.png" ContentType="image/png"/>
  <Override PartName="/ppt/media/image11.png" ContentType="image/png"/>
  <Override PartName="/ppt/media/image5.jpeg" ContentType="image/jpeg"/>
  <Override PartName="/ppt/media/image6.png" ContentType="image/png"/>
  <Override PartName="/ppt/media/image8.png" ContentType="image/png"/>
  <Override PartName="/ppt/media/image10.png" ContentType="image/png"/>
  <Override PartName="/ppt/media/image12.png" ContentType="image/png"/>
  <Override PartName="/ppt/media/image13.png" ContentType="image/png"/>
  <Override PartName="/ppt/media/image14.png" ContentType="image/png"/>
  <Override PartName="/ppt/media/image15.png" ContentType="image/png"/>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rIns="0" tIns="0" bIns="0" anchor="ctr"/>
          <a:p>
            <a:endParaRPr b="0" lang="es-ES" sz="1800" spc="-1" strike="noStrike">
              <a:solidFill>
                <a:srgbClr val="000000"/>
              </a:solidFill>
              <a:uFill>
                <a:solidFill>
                  <a:srgbClr val="ffffff"/>
                </a:solidFill>
              </a:uFill>
              <a:latin typeface="Calibri"/>
            </a:endParaRPr>
          </a:p>
        </p:txBody>
      </p:sp>
      <p:sp>
        <p:nvSpPr>
          <p:cNvPr id="27" name="PlaceHolder 2"/>
          <p:cNvSpPr>
            <a:spLocks noGrp="1"/>
          </p:cNvSpPr>
          <p:nvPr>
            <p:ph type="body"/>
          </p:nvPr>
        </p:nvSpPr>
        <p:spPr>
          <a:xfrm>
            <a:off x="838080" y="1825560"/>
            <a:ext cx="10515240" cy="2075040"/>
          </a:xfrm>
          <a:prstGeom prst="rect">
            <a:avLst/>
          </a:prstGeom>
        </p:spPr>
        <p:txBody>
          <a:bodyPr lIns="0" rIns="0" tIns="0" bIns="0">
            <a:normAutofit/>
          </a:bodyPr>
          <a:p>
            <a:endParaRPr b="0" lang="es-ES" sz="2800" spc="-1" strike="noStrike">
              <a:solidFill>
                <a:srgbClr val="000000"/>
              </a:solidFill>
              <a:uFill>
                <a:solidFill>
                  <a:srgbClr val="ffffff"/>
                </a:solidFill>
              </a:uFill>
              <a:latin typeface="Calibri"/>
            </a:endParaRPr>
          </a:p>
        </p:txBody>
      </p:sp>
      <p:sp>
        <p:nvSpPr>
          <p:cNvPr id="28" name="PlaceHolder 3"/>
          <p:cNvSpPr>
            <a:spLocks noGrp="1"/>
          </p:cNvSpPr>
          <p:nvPr>
            <p:ph type="body"/>
          </p:nvPr>
        </p:nvSpPr>
        <p:spPr>
          <a:xfrm>
            <a:off x="838080" y="4098240"/>
            <a:ext cx="10515240" cy="2075040"/>
          </a:xfrm>
          <a:prstGeom prst="rect">
            <a:avLst/>
          </a:prstGeom>
        </p:spPr>
        <p:txBody>
          <a:bodyPr lIns="0" rIns="0" tIns="0" bIns="0">
            <a:normAutofit/>
          </a:bodyPr>
          <a:p>
            <a:endParaRPr b="0" lang="es-ES" sz="2800" spc="-1" strike="noStrike">
              <a:solidFill>
                <a:srgbClr val="000000"/>
              </a:solidFill>
              <a:uFill>
                <a:solidFill>
                  <a:srgbClr val="ffffff"/>
                </a:solidFill>
              </a:u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rIns="0" tIns="0" bIns="0" anchor="ctr"/>
          <a:p>
            <a:endParaRPr b="0" lang="es-ES" sz="1800" spc="-1" strike="noStrike">
              <a:solidFill>
                <a:srgbClr val="000000"/>
              </a:solidFill>
              <a:uFill>
                <a:solidFill>
                  <a:srgbClr val="ffffff"/>
                </a:solidFill>
              </a:uFill>
              <a:latin typeface="Calibri"/>
            </a:endParaRPr>
          </a:p>
        </p:txBody>
      </p:sp>
      <p:sp>
        <p:nvSpPr>
          <p:cNvPr id="30" name="PlaceHolder 2"/>
          <p:cNvSpPr>
            <a:spLocks noGrp="1"/>
          </p:cNvSpPr>
          <p:nvPr>
            <p:ph type="body"/>
          </p:nvPr>
        </p:nvSpPr>
        <p:spPr>
          <a:xfrm>
            <a:off x="838080" y="1825560"/>
            <a:ext cx="5131080" cy="2075040"/>
          </a:xfrm>
          <a:prstGeom prst="rect">
            <a:avLst/>
          </a:prstGeom>
        </p:spPr>
        <p:txBody>
          <a:bodyPr lIns="0" rIns="0" tIns="0" bIns="0">
            <a:normAutofit/>
          </a:bodyPr>
          <a:p>
            <a:endParaRPr b="0" lang="es-ES" sz="2800" spc="-1" strike="noStrike">
              <a:solidFill>
                <a:srgbClr val="000000"/>
              </a:solidFill>
              <a:uFill>
                <a:solidFill>
                  <a:srgbClr val="ffffff"/>
                </a:solidFill>
              </a:uFill>
              <a:latin typeface="Calibri"/>
            </a:endParaRPr>
          </a:p>
        </p:txBody>
      </p:sp>
      <p:sp>
        <p:nvSpPr>
          <p:cNvPr id="31" name="PlaceHolder 3"/>
          <p:cNvSpPr>
            <a:spLocks noGrp="1"/>
          </p:cNvSpPr>
          <p:nvPr>
            <p:ph type="body"/>
          </p:nvPr>
        </p:nvSpPr>
        <p:spPr>
          <a:xfrm>
            <a:off x="6226200" y="1825560"/>
            <a:ext cx="5131080" cy="2075040"/>
          </a:xfrm>
          <a:prstGeom prst="rect">
            <a:avLst/>
          </a:prstGeom>
        </p:spPr>
        <p:txBody>
          <a:bodyPr lIns="0" rIns="0" tIns="0" bIns="0">
            <a:normAutofit/>
          </a:bodyPr>
          <a:p>
            <a:endParaRPr b="0" lang="es-ES" sz="2800" spc="-1" strike="noStrike">
              <a:solidFill>
                <a:srgbClr val="000000"/>
              </a:solidFill>
              <a:uFill>
                <a:solidFill>
                  <a:srgbClr val="ffffff"/>
                </a:solidFill>
              </a:uFill>
              <a:latin typeface="Calibri"/>
            </a:endParaRPr>
          </a:p>
        </p:txBody>
      </p:sp>
      <p:sp>
        <p:nvSpPr>
          <p:cNvPr id="32" name="PlaceHolder 4"/>
          <p:cNvSpPr>
            <a:spLocks noGrp="1"/>
          </p:cNvSpPr>
          <p:nvPr>
            <p:ph type="body"/>
          </p:nvPr>
        </p:nvSpPr>
        <p:spPr>
          <a:xfrm>
            <a:off x="6226200" y="4098240"/>
            <a:ext cx="5131080" cy="2075040"/>
          </a:xfrm>
          <a:prstGeom prst="rect">
            <a:avLst/>
          </a:prstGeom>
        </p:spPr>
        <p:txBody>
          <a:bodyPr lIns="0" rIns="0" tIns="0" bIns="0">
            <a:normAutofit/>
          </a:bodyPr>
          <a:p>
            <a:endParaRPr b="0" lang="es-ES" sz="2800" spc="-1" strike="noStrike">
              <a:solidFill>
                <a:srgbClr val="000000"/>
              </a:solidFill>
              <a:uFill>
                <a:solidFill>
                  <a:srgbClr val="ffffff"/>
                </a:solidFill>
              </a:uFill>
              <a:latin typeface="Calibri"/>
            </a:endParaRPr>
          </a:p>
        </p:txBody>
      </p:sp>
      <p:sp>
        <p:nvSpPr>
          <p:cNvPr id="33" name="PlaceHolder 5"/>
          <p:cNvSpPr>
            <a:spLocks noGrp="1"/>
          </p:cNvSpPr>
          <p:nvPr>
            <p:ph type="body"/>
          </p:nvPr>
        </p:nvSpPr>
        <p:spPr>
          <a:xfrm>
            <a:off x="838080" y="4098240"/>
            <a:ext cx="5131080" cy="2075040"/>
          </a:xfrm>
          <a:prstGeom prst="rect">
            <a:avLst/>
          </a:prstGeom>
        </p:spPr>
        <p:txBody>
          <a:bodyPr lIns="0" rIns="0" tIns="0" bIns="0">
            <a:normAutofit/>
          </a:bodyPr>
          <a:p>
            <a:endParaRPr b="0" lang="es-ES" sz="2800" spc="-1" strike="noStrike">
              <a:solidFill>
                <a:srgbClr val="000000"/>
              </a:solidFill>
              <a:uFill>
                <a:solidFill>
                  <a:srgbClr val="ffffff"/>
                </a:solidFill>
              </a:u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rIns="0" tIns="0" bIns="0" anchor="ctr"/>
          <a:p>
            <a:endParaRPr b="0" lang="es-ES" sz="1800" spc="-1" strike="noStrike">
              <a:solidFill>
                <a:srgbClr val="000000"/>
              </a:solidFill>
              <a:uFill>
                <a:solidFill>
                  <a:srgbClr val="ffffff"/>
                </a:solidFill>
              </a:uFill>
              <a:latin typeface="Calibri"/>
            </a:endParaRPr>
          </a:p>
        </p:txBody>
      </p:sp>
      <p:sp>
        <p:nvSpPr>
          <p:cNvPr id="35" name="PlaceHolder 2"/>
          <p:cNvSpPr>
            <a:spLocks noGrp="1"/>
          </p:cNvSpPr>
          <p:nvPr>
            <p:ph type="body"/>
          </p:nvPr>
        </p:nvSpPr>
        <p:spPr>
          <a:xfrm>
            <a:off x="838080" y="1825560"/>
            <a:ext cx="10515240" cy="4350960"/>
          </a:xfrm>
          <a:prstGeom prst="rect">
            <a:avLst/>
          </a:prstGeom>
        </p:spPr>
        <p:txBody>
          <a:bodyPr lIns="0" rIns="0" tIns="0" bIns="0">
            <a:normAutofit/>
          </a:bodyPr>
          <a:p>
            <a:endParaRPr b="0" lang="es-ES" sz="2800" spc="-1" strike="noStrike">
              <a:solidFill>
                <a:srgbClr val="000000"/>
              </a:solidFill>
              <a:uFill>
                <a:solidFill>
                  <a:srgbClr val="ffffff"/>
                </a:solidFill>
              </a:uFill>
              <a:latin typeface="Calibri"/>
            </a:endParaRPr>
          </a:p>
        </p:txBody>
      </p:sp>
      <p:sp>
        <p:nvSpPr>
          <p:cNvPr id="36" name="PlaceHolder 3"/>
          <p:cNvSpPr>
            <a:spLocks noGrp="1"/>
          </p:cNvSpPr>
          <p:nvPr>
            <p:ph type="body"/>
          </p:nvPr>
        </p:nvSpPr>
        <p:spPr>
          <a:xfrm>
            <a:off x="838080" y="1825560"/>
            <a:ext cx="10515240" cy="4350960"/>
          </a:xfrm>
          <a:prstGeom prst="rect">
            <a:avLst/>
          </a:prstGeom>
        </p:spPr>
        <p:txBody>
          <a:bodyPr lIns="0" rIns="0" tIns="0" bIns="0">
            <a:normAutofit/>
          </a:bodyPr>
          <a:p>
            <a:endParaRPr b="0" lang="es-ES" sz="2800" spc="-1" strike="noStrike">
              <a:solidFill>
                <a:srgbClr val="000000"/>
              </a:solidFill>
              <a:uFill>
                <a:solidFill>
                  <a:srgbClr val="ffffff"/>
                </a:solidFill>
              </a:uFill>
              <a:latin typeface="Calibri"/>
            </a:endParaRPr>
          </a:p>
        </p:txBody>
      </p:sp>
      <p:pic>
        <p:nvPicPr>
          <p:cNvPr id="37" name="" descr=""/>
          <p:cNvPicPr/>
          <p:nvPr/>
        </p:nvPicPr>
        <p:blipFill>
          <a:blip r:embed="rId2"/>
          <a:stretch/>
        </p:blipFill>
        <p:spPr>
          <a:xfrm>
            <a:off x="3368880" y="1825560"/>
            <a:ext cx="5452920" cy="4350960"/>
          </a:xfrm>
          <a:prstGeom prst="rect">
            <a:avLst/>
          </a:prstGeom>
          <a:ln>
            <a:noFill/>
          </a:ln>
        </p:spPr>
      </p:pic>
      <p:pic>
        <p:nvPicPr>
          <p:cNvPr id="38" name="" descr=""/>
          <p:cNvPicPr/>
          <p:nvPr/>
        </p:nvPicPr>
        <p:blipFill>
          <a:blip r:embed="rId3"/>
          <a:stretch/>
        </p:blipFill>
        <p:spPr>
          <a:xfrm>
            <a:off x="3368880" y="1825560"/>
            <a:ext cx="5452920" cy="435096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838080" y="365040"/>
            <a:ext cx="10515240" cy="1325160"/>
          </a:xfrm>
          <a:prstGeom prst="rect">
            <a:avLst/>
          </a:prstGeom>
        </p:spPr>
        <p:txBody>
          <a:bodyPr lIns="0" rIns="0" tIns="0" bIns="0" anchor="ctr"/>
          <a:p>
            <a:endParaRPr b="0" lang="es-ES" sz="1800" spc="-1" strike="noStrike">
              <a:solidFill>
                <a:srgbClr val="000000"/>
              </a:solidFill>
              <a:uFill>
                <a:solidFill>
                  <a:srgbClr val="ffffff"/>
                </a:solidFill>
              </a:uFill>
              <a:latin typeface="Calibri"/>
            </a:endParaRPr>
          </a:p>
        </p:txBody>
      </p:sp>
      <p:sp>
        <p:nvSpPr>
          <p:cNvPr id="45" name="PlaceHolder 2"/>
          <p:cNvSpPr>
            <a:spLocks noGrp="1"/>
          </p:cNvSpPr>
          <p:nvPr>
            <p:ph type="subTitle"/>
          </p:nvPr>
        </p:nvSpPr>
        <p:spPr>
          <a:xfrm>
            <a:off x="838080" y="1825560"/>
            <a:ext cx="10515240" cy="4350960"/>
          </a:xfrm>
          <a:prstGeom prst="rect">
            <a:avLst/>
          </a:prstGeom>
        </p:spPr>
        <p:txBody>
          <a:bodyPr lIns="0" rIns="0" tIns="0" bIns="0" anchor="ctr"/>
          <a:p>
            <a:pPr algn="ctr"/>
            <a:endParaRPr b="0" lang="es-ES"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p:spPr>
        <p:txBody>
          <a:bodyPr lIns="0" rIns="0" tIns="0" bIns="0" anchor="ctr"/>
          <a:p>
            <a:endParaRPr b="0" lang="es-ES" sz="1800" spc="-1" strike="noStrike">
              <a:solidFill>
                <a:srgbClr val="000000"/>
              </a:solidFill>
              <a:uFill>
                <a:solidFill>
                  <a:srgbClr val="ffffff"/>
                </a:solidFill>
              </a:uFill>
              <a:latin typeface="Calibri"/>
            </a:endParaRPr>
          </a:p>
        </p:txBody>
      </p:sp>
      <p:sp>
        <p:nvSpPr>
          <p:cNvPr id="47" name="PlaceHolder 2"/>
          <p:cNvSpPr>
            <a:spLocks noGrp="1"/>
          </p:cNvSpPr>
          <p:nvPr>
            <p:ph type="body"/>
          </p:nvPr>
        </p:nvSpPr>
        <p:spPr>
          <a:xfrm>
            <a:off x="838080" y="1825560"/>
            <a:ext cx="10515240" cy="4350960"/>
          </a:xfrm>
          <a:prstGeom prst="rect">
            <a:avLst/>
          </a:prstGeom>
        </p:spPr>
        <p:txBody>
          <a:bodyPr lIns="0" rIns="0" tIns="0" bIns="0">
            <a:normAutofit/>
          </a:bodyPr>
          <a:p>
            <a:endParaRPr b="0" lang="es-ES" sz="2800" spc="-1" strike="noStrike">
              <a:solidFill>
                <a:srgbClr val="000000"/>
              </a:solidFill>
              <a:uFill>
                <a:solidFill>
                  <a:srgbClr val="ffffff"/>
                </a:solidFill>
              </a:u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p:spPr>
        <p:txBody>
          <a:bodyPr lIns="0" rIns="0" tIns="0" bIns="0" anchor="ctr"/>
          <a:p>
            <a:endParaRPr b="0" lang="es-ES" sz="1800" spc="-1" strike="noStrike">
              <a:solidFill>
                <a:srgbClr val="000000"/>
              </a:solidFill>
              <a:uFill>
                <a:solidFill>
                  <a:srgbClr val="ffffff"/>
                </a:solidFill>
              </a:uFill>
              <a:latin typeface="Calibri"/>
            </a:endParaRPr>
          </a:p>
        </p:txBody>
      </p:sp>
      <p:sp>
        <p:nvSpPr>
          <p:cNvPr id="49" name="PlaceHolder 2"/>
          <p:cNvSpPr>
            <a:spLocks noGrp="1"/>
          </p:cNvSpPr>
          <p:nvPr>
            <p:ph type="body"/>
          </p:nvPr>
        </p:nvSpPr>
        <p:spPr>
          <a:xfrm>
            <a:off x="838080" y="1825560"/>
            <a:ext cx="5131080" cy="4350960"/>
          </a:xfrm>
          <a:prstGeom prst="rect">
            <a:avLst/>
          </a:prstGeom>
        </p:spPr>
        <p:txBody>
          <a:bodyPr lIns="0" rIns="0" tIns="0" bIns="0">
            <a:normAutofit/>
          </a:bodyPr>
          <a:p>
            <a:endParaRPr b="0" lang="es-ES" sz="2800" spc="-1" strike="noStrike">
              <a:solidFill>
                <a:srgbClr val="000000"/>
              </a:solidFill>
              <a:uFill>
                <a:solidFill>
                  <a:srgbClr val="ffffff"/>
                </a:solidFill>
              </a:uFill>
              <a:latin typeface="Calibri"/>
            </a:endParaRPr>
          </a:p>
        </p:txBody>
      </p:sp>
      <p:sp>
        <p:nvSpPr>
          <p:cNvPr id="50" name="PlaceHolder 3"/>
          <p:cNvSpPr>
            <a:spLocks noGrp="1"/>
          </p:cNvSpPr>
          <p:nvPr>
            <p:ph type="body"/>
          </p:nvPr>
        </p:nvSpPr>
        <p:spPr>
          <a:xfrm>
            <a:off x="6226200" y="1825560"/>
            <a:ext cx="5131080" cy="4350960"/>
          </a:xfrm>
          <a:prstGeom prst="rect">
            <a:avLst/>
          </a:prstGeom>
        </p:spPr>
        <p:txBody>
          <a:bodyPr lIns="0" rIns="0" tIns="0" bIns="0">
            <a:normAutofit/>
          </a:bodyPr>
          <a:p>
            <a:endParaRPr b="0" lang="es-ES" sz="2800" spc="-1" strike="noStrike">
              <a:solidFill>
                <a:srgbClr val="000000"/>
              </a:solidFill>
              <a:uFill>
                <a:solidFill>
                  <a:srgbClr val="ffffff"/>
                </a:solidFill>
              </a:u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838080" y="365040"/>
            <a:ext cx="10515240" cy="1325160"/>
          </a:xfrm>
          <a:prstGeom prst="rect">
            <a:avLst/>
          </a:prstGeom>
        </p:spPr>
        <p:txBody>
          <a:bodyPr lIns="0" rIns="0" tIns="0" bIns="0" anchor="ctr"/>
          <a:p>
            <a:endParaRPr b="0" lang="es-ES" sz="1800" spc="-1" strike="noStrike">
              <a:solidFill>
                <a:srgbClr val="000000"/>
              </a:solidFill>
              <a:uFill>
                <a:solidFill>
                  <a:srgbClr val="ffffff"/>
                </a:solidFill>
              </a:u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838080" y="365040"/>
            <a:ext cx="10515240" cy="6144120"/>
          </a:xfrm>
          <a:prstGeom prst="rect">
            <a:avLst/>
          </a:prstGeom>
        </p:spPr>
        <p:txBody>
          <a:bodyPr lIns="0" rIns="0" tIns="0" bIns="0" anchor="ctr"/>
          <a:p>
            <a:pPr algn="ctr"/>
            <a:endParaRPr b="0" lang="es-ES"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p:spPr>
        <p:txBody>
          <a:bodyPr lIns="0" rIns="0" tIns="0" bIns="0" anchor="ctr"/>
          <a:p>
            <a:endParaRPr b="0" lang="es-ES" sz="1800" spc="-1" strike="noStrike">
              <a:solidFill>
                <a:srgbClr val="000000"/>
              </a:solidFill>
              <a:uFill>
                <a:solidFill>
                  <a:srgbClr val="ffffff"/>
                </a:solidFill>
              </a:uFill>
              <a:latin typeface="Calibri"/>
            </a:endParaRPr>
          </a:p>
        </p:txBody>
      </p:sp>
      <p:sp>
        <p:nvSpPr>
          <p:cNvPr id="54" name="PlaceHolder 2"/>
          <p:cNvSpPr>
            <a:spLocks noGrp="1"/>
          </p:cNvSpPr>
          <p:nvPr>
            <p:ph type="body"/>
          </p:nvPr>
        </p:nvSpPr>
        <p:spPr>
          <a:xfrm>
            <a:off x="838080" y="1825560"/>
            <a:ext cx="5131080" cy="2075040"/>
          </a:xfrm>
          <a:prstGeom prst="rect">
            <a:avLst/>
          </a:prstGeom>
        </p:spPr>
        <p:txBody>
          <a:bodyPr lIns="0" rIns="0" tIns="0" bIns="0">
            <a:normAutofit/>
          </a:bodyPr>
          <a:p>
            <a:endParaRPr b="0" lang="es-ES" sz="2800" spc="-1" strike="noStrike">
              <a:solidFill>
                <a:srgbClr val="000000"/>
              </a:solidFill>
              <a:uFill>
                <a:solidFill>
                  <a:srgbClr val="ffffff"/>
                </a:solidFill>
              </a:uFill>
              <a:latin typeface="Calibri"/>
            </a:endParaRPr>
          </a:p>
        </p:txBody>
      </p:sp>
      <p:sp>
        <p:nvSpPr>
          <p:cNvPr id="55" name="PlaceHolder 3"/>
          <p:cNvSpPr>
            <a:spLocks noGrp="1"/>
          </p:cNvSpPr>
          <p:nvPr>
            <p:ph type="body"/>
          </p:nvPr>
        </p:nvSpPr>
        <p:spPr>
          <a:xfrm>
            <a:off x="838080" y="4098240"/>
            <a:ext cx="5131080" cy="2075040"/>
          </a:xfrm>
          <a:prstGeom prst="rect">
            <a:avLst/>
          </a:prstGeom>
        </p:spPr>
        <p:txBody>
          <a:bodyPr lIns="0" rIns="0" tIns="0" bIns="0">
            <a:normAutofit/>
          </a:bodyPr>
          <a:p>
            <a:endParaRPr b="0" lang="es-ES" sz="2800" spc="-1" strike="noStrike">
              <a:solidFill>
                <a:srgbClr val="000000"/>
              </a:solidFill>
              <a:uFill>
                <a:solidFill>
                  <a:srgbClr val="ffffff"/>
                </a:solidFill>
              </a:uFill>
              <a:latin typeface="Calibri"/>
            </a:endParaRPr>
          </a:p>
        </p:txBody>
      </p:sp>
      <p:sp>
        <p:nvSpPr>
          <p:cNvPr id="56" name="PlaceHolder 4"/>
          <p:cNvSpPr>
            <a:spLocks noGrp="1"/>
          </p:cNvSpPr>
          <p:nvPr>
            <p:ph type="body"/>
          </p:nvPr>
        </p:nvSpPr>
        <p:spPr>
          <a:xfrm>
            <a:off x="6226200" y="1825560"/>
            <a:ext cx="5131080" cy="4350960"/>
          </a:xfrm>
          <a:prstGeom prst="rect">
            <a:avLst/>
          </a:prstGeom>
        </p:spPr>
        <p:txBody>
          <a:bodyPr lIns="0" rIns="0" tIns="0" bIns="0">
            <a:normAutofit/>
          </a:bodyPr>
          <a:p>
            <a:endParaRPr b="0" lang="es-ES" sz="2800" spc="-1" strike="noStrike">
              <a:solidFill>
                <a:srgbClr val="000000"/>
              </a:solidFill>
              <a:uFill>
                <a:solidFill>
                  <a:srgbClr val="ffffff"/>
                </a:solidFill>
              </a:u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rIns="0" tIns="0" bIns="0" anchor="ctr"/>
          <a:p>
            <a:endParaRPr b="0" lang="es-ES" sz="1800" spc="-1" strike="noStrike">
              <a:solidFill>
                <a:srgbClr val="000000"/>
              </a:solidFill>
              <a:uFill>
                <a:solidFill>
                  <a:srgbClr val="ffffff"/>
                </a:solidFill>
              </a:uFill>
              <a:latin typeface="Calibri"/>
            </a:endParaRPr>
          </a:p>
        </p:txBody>
      </p:sp>
      <p:sp>
        <p:nvSpPr>
          <p:cNvPr id="6" name="PlaceHolder 2"/>
          <p:cNvSpPr>
            <a:spLocks noGrp="1"/>
          </p:cNvSpPr>
          <p:nvPr>
            <p:ph type="subTitle"/>
          </p:nvPr>
        </p:nvSpPr>
        <p:spPr>
          <a:xfrm>
            <a:off x="838080" y="1825560"/>
            <a:ext cx="10515240" cy="4350960"/>
          </a:xfrm>
          <a:prstGeom prst="rect">
            <a:avLst/>
          </a:prstGeom>
        </p:spPr>
        <p:txBody>
          <a:bodyPr lIns="0" rIns="0" tIns="0" bIns="0" anchor="ctr"/>
          <a:p>
            <a:pPr algn="ctr"/>
            <a:endParaRPr b="0" lang="es-ES"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838080" y="365040"/>
            <a:ext cx="10515240" cy="1325160"/>
          </a:xfrm>
          <a:prstGeom prst="rect">
            <a:avLst/>
          </a:prstGeom>
        </p:spPr>
        <p:txBody>
          <a:bodyPr lIns="0" rIns="0" tIns="0" bIns="0" anchor="ctr"/>
          <a:p>
            <a:endParaRPr b="0" lang="es-ES" sz="1800" spc="-1" strike="noStrike">
              <a:solidFill>
                <a:srgbClr val="000000"/>
              </a:solidFill>
              <a:uFill>
                <a:solidFill>
                  <a:srgbClr val="ffffff"/>
                </a:solidFill>
              </a:uFill>
              <a:latin typeface="Calibri"/>
            </a:endParaRPr>
          </a:p>
        </p:txBody>
      </p:sp>
      <p:sp>
        <p:nvSpPr>
          <p:cNvPr id="58" name="PlaceHolder 2"/>
          <p:cNvSpPr>
            <a:spLocks noGrp="1"/>
          </p:cNvSpPr>
          <p:nvPr>
            <p:ph type="body"/>
          </p:nvPr>
        </p:nvSpPr>
        <p:spPr>
          <a:xfrm>
            <a:off x="838080" y="1825560"/>
            <a:ext cx="5131080" cy="4350960"/>
          </a:xfrm>
          <a:prstGeom prst="rect">
            <a:avLst/>
          </a:prstGeom>
        </p:spPr>
        <p:txBody>
          <a:bodyPr lIns="0" rIns="0" tIns="0" bIns="0">
            <a:normAutofit/>
          </a:bodyPr>
          <a:p>
            <a:endParaRPr b="0" lang="es-ES" sz="2800" spc="-1" strike="noStrike">
              <a:solidFill>
                <a:srgbClr val="000000"/>
              </a:solidFill>
              <a:uFill>
                <a:solidFill>
                  <a:srgbClr val="ffffff"/>
                </a:solidFill>
              </a:uFill>
              <a:latin typeface="Calibri"/>
            </a:endParaRPr>
          </a:p>
        </p:txBody>
      </p:sp>
      <p:sp>
        <p:nvSpPr>
          <p:cNvPr id="59" name="PlaceHolder 3"/>
          <p:cNvSpPr>
            <a:spLocks noGrp="1"/>
          </p:cNvSpPr>
          <p:nvPr>
            <p:ph type="body"/>
          </p:nvPr>
        </p:nvSpPr>
        <p:spPr>
          <a:xfrm>
            <a:off x="6226200" y="1825560"/>
            <a:ext cx="5131080" cy="2075040"/>
          </a:xfrm>
          <a:prstGeom prst="rect">
            <a:avLst/>
          </a:prstGeom>
        </p:spPr>
        <p:txBody>
          <a:bodyPr lIns="0" rIns="0" tIns="0" bIns="0">
            <a:normAutofit/>
          </a:bodyPr>
          <a:p>
            <a:endParaRPr b="0" lang="es-ES" sz="2800" spc="-1" strike="noStrike">
              <a:solidFill>
                <a:srgbClr val="000000"/>
              </a:solidFill>
              <a:uFill>
                <a:solidFill>
                  <a:srgbClr val="ffffff"/>
                </a:solidFill>
              </a:uFill>
              <a:latin typeface="Calibri"/>
            </a:endParaRPr>
          </a:p>
        </p:txBody>
      </p:sp>
      <p:sp>
        <p:nvSpPr>
          <p:cNvPr id="60" name="PlaceHolder 4"/>
          <p:cNvSpPr>
            <a:spLocks noGrp="1"/>
          </p:cNvSpPr>
          <p:nvPr>
            <p:ph type="body"/>
          </p:nvPr>
        </p:nvSpPr>
        <p:spPr>
          <a:xfrm>
            <a:off x="6226200" y="4098240"/>
            <a:ext cx="5131080" cy="2075040"/>
          </a:xfrm>
          <a:prstGeom prst="rect">
            <a:avLst/>
          </a:prstGeom>
        </p:spPr>
        <p:txBody>
          <a:bodyPr lIns="0" rIns="0" tIns="0" bIns="0">
            <a:normAutofit/>
          </a:bodyPr>
          <a:p>
            <a:endParaRPr b="0" lang="es-ES" sz="2800" spc="-1" strike="noStrike">
              <a:solidFill>
                <a:srgbClr val="000000"/>
              </a:solidFill>
              <a:uFill>
                <a:solidFill>
                  <a:srgbClr val="ffffff"/>
                </a:solidFill>
              </a:u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838080" y="365040"/>
            <a:ext cx="10515240" cy="1325160"/>
          </a:xfrm>
          <a:prstGeom prst="rect">
            <a:avLst/>
          </a:prstGeom>
        </p:spPr>
        <p:txBody>
          <a:bodyPr lIns="0" rIns="0" tIns="0" bIns="0" anchor="ctr"/>
          <a:p>
            <a:endParaRPr b="0" lang="es-ES" sz="1800" spc="-1" strike="noStrike">
              <a:solidFill>
                <a:srgbClr val="000000"/>
              </a:solidFill>
              <a:uFill>
                <a:solidFill>
                  <a:srgbClr val="ffffff"/>
                </a:solidFill>
              </a:uFill>
              <a:latin typeface="Calibri"/>
            </a:endParaRPr>
          </a:p>
        </p:txBody>
      </p:sp>
      <p:sp>
        <p:nvSpPr>
          <p:cNvPr id="62" name="PlaceHolder 2"/>
          <p:cNvSpPr>
            <a:spLocks noGrp="1"/>
          </p:cNvSpPr>
          <p:nvPr>
            <p:ph type="body"/>
          </p:nvPr>
        </p:nvSpPr>
        <p:spPr>
          <a:xfrm>
            <a:off x="838080" y="1825560"/>
            <a:ext cx="5131080" cy="2075040"/>
          </a:xfrm>
          <a:prstGeom prst="rect">
            <a:avLst/>
          </a:prstGeom>
        </p:spPr>
        <p:txBody>
          <a:bodyPr lIns="0" rIns="0" tIns="0" bIns="0">
            <a:normAutofit/>
          </a:bodyPr>
          <a:p>
            <a:endParaRPr b="0" lang="es-ES" sz="2800" spc="-1" strike="noStrike">
              <a:solidFill>
                <a:srgbClr val="000000"/>
              </a:solidFill>
              <a:uFill>
                <a:solidFill>
                  <a:srgbClr val="ffffff"/>
                </a:solidFill>
              </a:uFill>
              <a:latin typeface="Calibri"/>
            </a:endParaRPr>
          </a:p>
        </p:txBody>
      </p:sp>
      <p:sp>
        <p:nvSpPr>
          <p:cNvPr id="63" name="PlaceHolder 3"/>
          <p:cNvSpPr>
            <a:spLocks noGrp="1"/>
          </p:cNvSpPr>
          <p:nvPr>
            <p:ph type="body"/>
          </p:nvPr>
        </p:nvSpPr>
        <p:spPr>
          <a:xfrm>
            <a:off x="6226200" y="1825560"/>
            <a:ext cx="5131080" cy="2075040"/>
          </a:xfrm>
          <a:prstGeom prst="rect">
            <a:avLst/>
          </a:prstGeom>
        </p:spPr>
        <p:txBody>
          <a:bodyPr lIns="0" rIns="0" tIns="0" bIns="0">
            <a:normAutofit/>
          </a:bodyPr>
          <a:p>
            <a:endParaRPr b="0" lang="es-ES" sz="2800" spc="-1" strike="noStrike">
              <a:solidFill>
                <a:srgbClr val="000000"/>
              </a:solidFill>
              <a:uFill>
                <a:solidFill>
                  <a:srgbClr val="ffffff"/>
                </a:solidFill>
              </a:uFill>
              <a:latin typeface="Calibri"/>
            </a:endParaRPr>
          </a:p>
        </p:txBody>
      </p:sp>
      <p:sp>
        <p:nvSpPr>
          <p:cNvPr id="64" name="PlaceHolder 4"/>
          <p:cNvSpPr>
            <a:spLocks noGrp="1"/>
          </p:cNvSpPr>
          <p:nvPr>
            <p:ph type="body"/>
          </p:nvPr>
        </p:nvSpPr>
        <p:spPr>
          <a:xfrm>
            <a:off x="838080" y="4098240"/>
            <a:ext cx="10515240" cy="2075040"/>
          </a:xfrm>
          <a:prstGeom prst="rect">
            <a:avLst/>
          </a:prstGeom>
        </p:spPr>
        <p:txBody>
          <a:bodyPr lIns="0" rIns="0" tIns="0" bIns="0">
            <a:normAutofit/>
          </a:bodyPr>
          <a:p>
            <a:endParaRPr b="0" lang="es-ES" sz="2800" spc="-1" strike="noStrike">
              <a:solidFill>
                <a:srgbClr val="000000"/>
              </a:solidFill>
              <a:uFill>
                <a:solidFill>
                  <a:srgbClr val="ffffff"/>
                </a:solidFill>
              </a:u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838080" y="365040"/>
            <a:ext cx="10515240" cy="1325160"/>
          </a:xfrm>
          <a:prstGeom prst="rect">
            <a:avLst/>
          </a:prstGeom>
        </p:spPr>
        <p:txBody>
          <a:bodyPr lIns="0" rIns="0" tIns="0" bIns="0" anchor="ctr"/>
          <a:p>
            <a:endParaRPr b="0" lang="es-ES" sz="1800" spc="-1" strike="noStrike">
              <a:solidFill>
                <a:srgbClr val="000000"/>
              </a:solidFill>
              <a:uFill>
                <a:solidFill>
                  <a:srgbClr val="ffffff"/>
                </a:solidFill>
              </a:uFill>
              <a:latin typeface="Calibri"/>
            </a:endParaRPr>
          </a:p>
        </p:txBody>
      </p:sp>
      <p:sp>
        <p:nvSpPr>
          <p:cNvPr id="66" name="PlaceHolder 2"/>
          <p:cNvSpPr>
            <a:spLocks noGrp="1"/>
          </p:cNvSpPr>
          <p:nvPr>
            <p:ph type="body"/>
          </p:nvPr>
        </p:nvSpPr>
        <p:spPr>
          <a:xfrm>
            <a:off x="838080" y="1825560"/>
            <a:ext cx="10515240" cy="2075040"/>
          </a:xfrm>
          <a:prstGeom prst="rect">
            <a:avLst/>
          </a:prstGeom>
        </p:spPr>
        <p:txBody>
          <a:bodyPr lIns="0" rIns="0" tIns="0" bIns="0">
            <a:normAutofit/>
          </a:bodyPr>
          <a:p>
            <a:endParaRPr b="0" lang="es-ES" sz="2800" spc="-1" strike="noStrike">
              <a:solidFill>
                <a:srgbClr val="000000"/>
              </a:solidFill>
              <a:uFill>
                <a:solidFill>
                  <a:srgbClr val="ffffff"/>
                </a:solidFill>
              </a:uFill>
              <a:latin typeface="Calibri"/>
            </a:endParaRPr>
          </a:p>
        </p:txBody>
      </p:sp>
      <p:sp>
        <p:nvSpPr>
          <p:cNvPr id="67" name="PlaceHolder 3"/>
          <p:cNvSpPr>
            <a:spLocks noGrp="1"/>
          </p:cNvSpPr>
          <p:nvPr>
            <p:ph type="body"/>
          </p:nvPr>
        </p:nvSpPr>
        <p:spPr>
          <a:xfrm>
            <a:off x="838080" y="4098240"/>
            <a:ext cx="10515240" cy="2075040"/>
          </a:xfrm>
          <a:prstGeom prst="rect">
            <a:avLst/>
          </a:prstGeom>
        </p:spPr>
        <p:txBody>
          <a:bodyPr lIns="0" rIns="0" tIns="0" bIns="0">
            <a:normAutofit/>
          </a:bodyPr>
          <a:p>
            <a:endParaRPr b="0" lang="es-ES" sz="2800" spc="-1" strike="noStrike">
              <a:solidFill>
                <a:srgbClr val="000000"/>
              </a:solidFill>
              <a:uFill>
                <a:solidFill>
                  <a:srgbClr val="ffffff"/>
                </a:solidFill>
              </a:u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838080" y="365040"/>
            <a:ext cx="10515240" cy="1325160"/>
          </a:xfrm>
          <a:prstGeom prst="rect">
            <a:avLst/>
          </a:prstGeom>
        </p:spPr>
        <p:txBody>
          <a:bodyPr lIns="0" rIns="0" tIns="0" bIns="0" anchor="ctr"/>
          <a:p>
            <a:endParaRPr b="0" lang="es-ES" sz="1800" spc="-1" strike="noStrike">
              <a:solidFill>
                <a:srgbClr val="000000"/>
              </a:solidFill>
              <a:uFill>
                <a:solidFill>
                  <a:srgbClr val="ffffff"/>
                </a:solidFill>
              </a:uFill>
              <a:latin typeface="Calibri"/>
            </a:endParaRPr>
          </a:p>
        </p:txBody>
      </p:sp>
      <p:sp>
        <p:nvSpPr>
          <p:cNvPr id="69" name="PlaceHolder 2"/>
          <p:cNvSpPr>
            <a:spLocks noGrp="1"/>
          </p:cNvSpPr>
          <p:nvPr>
            <p:ph type="body"/>
          </p:nvPr>
        </p:nvSpPr>
        <p:spPr>
          <a:xfrm>
            <a:off x="838080" y="1825560"/>
            <a:ext cx="5131080" cy="2075040"/>
          </a:xfrm>
          <a:prstGeom prst="rect">
            <a:avLst/>
          </a:prstGeom>
        </p:spPr>
        <p:txBody>
          <a:bodyPr lIns="0" rIns="0" tIns="0" bIns="0">
            <a:normAutofit/>
          </a:bodyPr>
          <a:p>
            <a:endParaRPr b="0" lang="es-ES" sz="2800" spc="-1" strike="noStrike">
              <a:solidFill>
                <a:srgbClr val="000000"/>
              </a:solidFill>
              <a:uFill>
                <a:solidFill>
                  <a:srgbClr val="ffffff"/>
                </a:solidFill>
              </a:uFill>
              <a:latin typeface="Calibri"/>
            </a:endParaRPr>
          </a:p>
        </p:txBody>
      </p:sp>
      <p:sp>
        <p:nvSpPr>
          <p:cNvPr id="70" name="PlaceHolder 3"/>
          <p:cNvSpPr>
            <a:spLocks noGrp="1"/>
          </p:cNvSpPr>
          <p:nvPr>
            <p:ph type="body"/>
          </p:nvPr>
        </p:nvSpPr>
        <p:spPr>
          <a:xfrm>
            <a:off x="6226200" y="1825560"/>
            <a:ext cx="5131080" cy="2075040"/>
          </a:xfrm>
          <a:prstGeom prst="rect">
            <a:avLst/>
          </a:prstGeom>
        </p:spPr>
        <p:txBody>
          <a:bodyPr lIns="0" rIns="0" tIns="0" bIns="0">
            <a:normAutofit/>
          </a:bodyPr>
          <a:p>
            <a:endParaRPr b="0" lang="es-ES" sz="2800" spc="-1" strike="noStrike">
              <a:solidFill>
                <a:srgbClr val="000000"/>
              </a:solidFill>
              <a:uFill>
                <a:solidFill>
                  <a:srgbClr val="ffffff"/>
                </a:solidFill>
              </a:uFill>
              <a:latin typeface="Calibri"/>
            </a:endParaRPr>
          </a:p>
        </p:txBody>
      </p:sp>
      <p:sp>
        <p:nvSpPr>
          <p:cNvPr id="71" name="PlaceHolder 4"/>
          <p:cNvSpPr>
            <a:spLocks noGrp="1"/>
          </p:cNvSpPr>
          <p:nvPr>
            <p:ph type="body"/>
          </p:nvPr>
        </p:nvSpPr>
        <p:spPr>
          <a:xfrm>
            <a:off x="6226200" y="4098240"/>
            <a:ext cx="5131080" cy="2075040"/>
          </a:xfrm>
          <a:prstGeom prst="rect">
            <a:avLst/>
          </a:prstGeom>
        </p:spPr>
        <p:txBody>
          <a:bodyPr lIns="0" rIns="0" tIns="0" bIns="0">
            <a:normAutofit/>
          </a:bodyPr>
          <a:p>
            <a:endParaRPr b="0" lang="es-ES" sz="2800" spc="-1" strike="noStrike">
              <a:solidFill>
                <a:srgbClr val="000000"/>
              </a:solidFill>
              <a:uFill>
                <a:solidFill>
                  <a:srgbClr val="ffffff"/>
                </a:solidFill>
              </a:uFill>
              <a:latin typeface="Calibri"/>
            </a:endParaRPr>
          </a:p>
        </p:txBody>
      </p:sp>
      <p:sp>
        <p:nvSpPr>
          <p:cNvPr id="72" name="PlaceHolder 5"/>
          <p:cNvSpPr>
            <a:spLocks noGrp="1"/>
          </p:cNvSpPr>
          <p:nvPr>
            <p:ph type="body"/>
          </p:nvPr>
        </p:nvSpPr>
        <p:spPr>
          <a:xfrm>
            <a:off x="838080" y="4098240"/>
            <a:ext cx="5131080" cy="2075040"/>
          </a:xfrm>
          <a:prstGeom prst="rect">
            <a:avLst/>
          </a:prstGeom>
        </p:spPr>
        <p:txBody>
          <a:bodyPr lIns="0" rIns="0" tIns="0" bIns="0">
            <a:normAutofit/>
          </a:bodyPr>
          <a:p>
            <a:endParaRPr b="0" lang="es-ES" sz="2800" spc="-1" strike="noStrike">
              <a:solidFill>
                <a:srgbClr val="000000"/>
              </a:solidFill>
              <a:uFill>
                <a:solidFill>
                  <a:srgbClr val="ffffff"/>
                </a:solidFill>
              </a:u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838080" y="365040"/>
            <a:ext cx="10515240" cy="1325160"/>
          </a:xfrm>
          <a:prstGeom prst="rect">
            <a:avLst/>
          </a:prstGeom>
        </p:spPr>
        <p:txBody>
          <a:bodyPr lIns="0" rIns="0" tIns="0" bIns="0" anchor="ctr"/>
          <a:p>
            <a:endParaRPr b="0" lang="es-ES" sz="1800" spc="-1" strike="noStrike">
              <a:solidFill>
                <a:srgbClr val="000000"/>
              </a:solidFill>
              <a:uFill>
                <a:solidFill>
                  <a:srgbClr val="ffffff"/>
                </a:solidFill>
              </a:uFill>
              <a:latin typeface="Calibri"/>
            </a:endParaRPr>
          </a:p>
        </p:txBody>
      </p:sp>
      <p:sp>
        <p:nvSpPr>
          <p:cNvPr id="74" name="PlaceHolder 2"/>
          <p:cNvSpPr>
            <a:spLocks noGrp="1"/>
          </p:cNvSpPr>
          <p:nvPr>
            <p:ph type="body"/>
          </p:nvPr>
        </p:nvSpPr>
        <p:spPr>
          <a:xfrm>
            <a:off x="838080" y="1825560"/>
            <a:ext cx="10515240" cy="4350960"/>
          </a:xfrm>
          <a:prstGeom prst="rect">
            <a:avLst/>
          </a:prstGeom>
        </p:spPr>
        <p:txBody>
          <a:bodyPr lIns="0" rIns="0" tIns="0" bIns="0">
            <a:normAutofit/>
          </a:bodyPr>
          <a:p>
            <a:endParaRPr b="0" lang="es-ES" sz="2800" spc="-1" strike="noStrike">
              <a:solidFill>
                <a:srgbClr val="000000"/>
              </a:solidFill>
              <a:uFill>
                <a:solidFill>
                  <a:srgbClr val="ffffff"/>
                </a:solidFill>
              </a:uFill>
              <a:latin typeface="Calibri"/>
            </a:endParaRPr>
          </a:p>
        </p:txBody>
      </p:sp>
      <p:sp>
        <p:nvSpPr>
          <p:cNvPr id="75" name="PlaceHolder 3"/>
          <p:cNvSpPr>
            <a:spLocks noGrp="1"/>
          </p:cNvSpPr>
          <p:nvPr>
            <p:ph type="body"/>
          </p:nvPr>
        </p:nvSpPr>
        <p:spPr>
          <a:xfrm>
            <a:off x="838080" y="1825560"/>
            <a:ext cx="10515240" cy="4350960"/>
          </a:xfrm>
          <a:prstGeom prst="rect">
            <a:avLst/>
          </a:prstGeom>
        </p:spPr>
        <p:txBody>
          <a:bodyPr lIns="0" rIns="0" tIns="0" bIns="0">
            <a:normAutofit/>
          </a:bodyPr>
          <a:p>
            <a:endParaRPr b="0" lang="es-ES" sz="2800" spc="-1" strike="noStrike">
              <a:solidFill>
                <a:srgbClr val="000000"/>
              </a:solidFill>
              <a:uFill>
                <a:solidFill>
                  <a:srgbClr val="ffffff"/>
                </a:solidFill>
              </a:uFill>
              <a:latin typeface="Calibri"/>
            </a:endParaRPr>
          </a:p>
        </p:txBody>
      </p:sp>
      <p:pic>
        <p:nvPicPr>
          <p:cNvPr id="76" name="" descr=""/>
          <p:cNvPicPr/>
          <p:nvPr/>
        </p:nvPicPr>
        <p:blipFill>
          <a:blip r:embed="rId2"/>
          <a:stretch/>
        </p:blipFill>
        <p:spPr>
          <a:xfrm>
            <a:off x="3368880" y="1825560"/>
            <a:ext cx="5452920" cy="4350960"/>
          </a:xfrm>
          <a:prstGeom prst="rect">
            <a:avLst/>
          </a:prstGeom>
          <a:ln>
            <a:noFill/>
          </a:ln>
        </p:spPr>
      </p:pic>
      <p:pic>
        <p:nvPicPr>
          <p:cNvPr id="77" name="" descr=""/>
          <p:cNvPicPr/>
          <p:nvPr/>
        </p:nvPicPr>
        <p:blipFill>
          <a:blip r:embed="rId3"/>
          <a:stretch/>
        </p:blipFill>
        <p:spPr>
          <a:xfrm>
            <a:off x="3368880" y="1825560"/>
            <a:ext cx="5452920" cy="435096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rIns="0" tIns="0" bIns="0" anchor="ctr"/>
          <a:p>
            <a:endParaRPr b="0" lang="es-ES" sz="1800" spc="-1" strike="noStrike">
              <a:solidFill>
                <a:srgbClr val="000000"/>
              </a:solidFill>
              <a:uFill>
                <a:solidFill>
                  <a:srgbClr val="ffffff"/>
                </a:solidFill>
              </a:uFill>
              <a:latin typeface="Calibri"/>
            </a:endParaRPr>
          </a:p>
        </p:txBody>
      </p:sp>
      <p:sp>
        <p:nvSpPr>
          <p:cNvPr id="8" name="PlaceHolder 2"/>
          <p:cNvSpPr>
            <a:spLocks noGrp="1"/>
          </p:cNvSpPr>
          <p:nvPr>
            <p:ph type="body"/>
          </p:nvPr>
        </p:nvSpPr>
        <p:spPr>
          <a:xfrm>
            <a:off x="838080" y="1825560"/>
            <a:ext cx="10515240" cy="4350960"/>
          </a:xfrm>
          <a:prstGeom prst="rect">
            <a:avLst/>
          </a:prstGeom>
        </p:spPr>
        <p:txBody>
          <a:bodyPr lIns="0" rIns="0" tIns="0" bIns="0">
            <a:normAutofit/>
          </a:bodyPr>
          <a:p>
            <a:endParaRPr b="0" lang="es-ES" sz="2800" spc="-1" strike="noStrike">
              <a:solidFill>
                <a:srgbClr val="000000"/>
              </a:solidFill>
              <a:uFill>
                <a:solidFill>
                  <a:srgbClr val="ffffff"/>
                </a:solidFill>
              </a:u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rIns="0" tIns="0" bIns="0" anchor="ctr"/>
          <a:p>
            <a:endParaRPr b="0" lang="es-ES" sz="1800" spc="-1" strike="noStrike">
              <a:solidFill>
                <a:srgbClr val="000000"/>
              </a:solidFill>
              <a:uFill>
                <a:solidFill>
                  <a:srgbClr val="ffffff"/>
                </a:solidFill>
              </a:uFill>
              <a:latin typeface="Calibri"/>
            </a:endParaRPr>
          </a:p>
        </p:txBody>
      </p:sp>
      <p:sp>
        <p:nvSpPr>
          <p:cNvPr id="10" name="PlaceHolder 2"/>
          <p:cNvSpPr>
            <a:spLocks noGrp="1"/>
          </p:cNvSpPr>
          <p:nvPr>
            <p:ph type="body"/>
          </p:nvPr>
        </p:nvSpPr>
        <p:spPr>
          <a:xfrm>
            <a:off x="838080" y="1825560"/>
            <a:ext cx="5131080" cy="4350960"/>
          </a:xfrm>
          <a:prstGeom prst="rect">
            <a:avLst/>
          </a:prstGeom>
        </p:spPr>
        <p:txBody>
          <a:bodyPr lIns="0" rIns="0" tIns="0" bIns="0">
            <a:normAutofit/>
          </a:bodyPr>
          <a:p>
            <a:endParaRPr b="0" lang="es-ES" sz="2800" spc="-1" strike="noStrike">
              <a:solidFill>
                <a:srgbClr val="000000"/>
              </a:solidFill>
              <a:uFill>
                <a:solidFill>
                  <a:srgbClr val="ffffff"/>
                </a:solidFill>
              </a:uFill>
              <a:latin typeface="Calibri"/>
            </a:endParaRPr>
          </a:p>
        </p:txBody>
      </p:sp>
      <p:sp>
        <p:nvSpPr>
          <p:cNvPr id="11" name="PlaceHolder 3"/>
          <p:cNvSpPr>
            <a:spLocks noGrp="1"/>
          </p:cNvSpPr>
          <p:nvPr>
            <p:ph type="body"/>
          </p:nvPr>
        </p:nvSpPr>
        <p:spPr>
          <a:xfrm>
            <a:off x="6226200" y="1825560"/>
            <a:ext cx="5131080" cy="4350960"/>
          </a:xfrm>
          <a:prstGeom prst="rect">
            <a:avLst/>
          </a:prstGeom>
        </p:spPr>
        <p:txBody>
          <a:bodyPr lIns="0" rIns="0" tIns="0" bIns="0">
            <a:normAutofit/>
          </a:bodyPr>
          <a:p>
            <a:endParaRPr b="0" lang="es-ES" sz="2800" spc="-1" strike="noStrike">
              <a:solidFill>
                <a:srgbClr val="000000"/>
              </a:solidFill>
              <a:uFill>
                <a:solidFill>
                  <a:srgbClr val="ffffff"/>
                </a:solidFill>
              </a:u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rIns="0" tIns="0" bIns="0" anchor="ctr"/>
          <a:p>
            <a:endParaRPr b="0" lang="es-ES" sz="1800" spc="-1" strike="noStrike">
              <a:solidFill>
                <a:srgbClr val="000000"/>
              </a:solidFill>
              <a:uFill>
                <a:solidFill>
                  <a:srgbClr val="ffffff"/>
                </a:solidFill>
              </a:u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rIns="0" tIns="0" bIns="0" anchor="ctr"/>
          <a:p>
            <a:pPr algn="ctr"/>
            <a:endParaRPr b="0" lang="es-ES"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rIns="0" tIns="0" bIns="0" anchor="ctr"/>
          <a:p>
            <a:endParaRPr b="0" lang="es-ES" sz="1800" spc="-1" strike="noStrike">
              <a:solidFill>
                <a:srgbClr val="000000"/>
              </a:solidFill>
              <a:uFill>
                <a:solidFill>
                  <a:srgbClr val="ffffff"/>
                </a:solidFill>
              </a:uFill>
              <a:latin typeface="Calibri"/>
            </a:endParaRPr>
          </a:p>
        </p:txBody>
      </p:sp>
      <p:sp>
        <p:nvSpPr>
          <p:cNvPr id="15" name="PlaceHolder 2"/>
          <p:cNvSpPr>
            <a:spLocks noGrp="1"/>
          </p:cNvSpPr>
          <p:nvPr>
            <p:ph type="body"/>
          </p:nvPr>
        </p:nvSpPr>
        <p:spPr>
          <a:xfrm>
            <a:off x="838080" y="1825560"/>
            <a:ext cx="5131080" cy="2075040"/>
          </a:xfrm>
          <a:prstGeom prst="rect">
            <a:avLst/>
          </a:prstGeom>
        </p:spPr>
        <p:txBody>
          <a:bodyPr lIns="0" rIns="0" tIns="0" bIns="0">
            <a:normAutofit/>
          </a:bodyPr>
          <a:p>
            <a:endParaRPr b="0" lang="es-ES" sz="2800" spc="-1" strike="noStrike">
              <a:solidFill>
                <a:srgbClr val="000000"/>
              </a:solidFill>
              <a:uFill>
                <a:solidFill>
                  <a:srgbClr val="ffffff"/>
                </a:solidFill>
              </a:uFill>
              <a:latin typeface="Calibri"/>
            </a:endParaRPr>
          </a:p>
        </p:txBody>
      </p:sp>
      <p:sp>
        <p:nvSpPr>
          <p:cNvPr id="16" name="PlaceHolder 3"/>
          <p:cNvSpPr>
            <a:spLocks noGrp="1"/>
          </p:cNvSpPr>
          <p:nvPr>
            <p:ph type="body"/>
          </p:nvPr>
        </p:nvSpPr>
        <p:spPr>
          <a:xfrm>
            <a:off x="838080" y="4098240"/>
            <a:ext cx="5131080" cy="2075040"/>
          </a:xfrm>
          <a:prstGeom prst="rect">
            <a:avLst/>
          </a:prstGeom>
        </p:spPr>
        <p:txBody>
          <a:bodyPr lIns="0" rIns="0" tIns="0" bIns="0">
            <a:normAutofit/>
          </a:bodyPr>
          <a:p>
            <a:endParaRPr b="0" lang="es-ES" sz="2800" spc="-1" strike="noStrike">
              <a:solidFill>
                <a:srgbClr val="000000"/>
              </a:solidFill>
              <a:uFill>
                <a:solidFill>
                  <a:srgbClr val="ffffff"/>
                </a:solidFill>
              </a:uFill>
              <a:latin typeface="Calibri"/>
            </a:endParaRPr>
          </a:p>
        </p:txBody>
      </p:sp>
      <p:sp>
        <p:nvSpPr>
          <p:cNvPr id="17" name="PlaceHolder 4"/>
          <p:cNvSpPr>
            <a:spLocks noGrp="1"/>
          </p:cNvSpPr>
          <p:nvPr>
            <p:ph type="body"/>
          </p:nvPr>
        </p:nvSpPr>
        <p:spPr>
          <a:xfrm>
            <a:off x="6226200" y="1825560"/>
            <a:ext cx="5131080" cy="4350960"/>
          </a:xfrm>
          <a:prstGeom prst="rect">
            <a:avLst/>
          </a:prstGeom>
        </p:spPr>
        <p:txBody>
          <a:bodyPr lIns="0" rIns="0" tIns="0" bIns="0">
            <a:normAutofit/>
          </a:bodyPr>
          <a:p>
            <a:endParaRPr b="0" lang="es-ES" sz="2800" spc="-1" strike="noStrike">
              <a:solidFill>
                <a:srgbClr val="000000"/>
              </a:solidFill>
              <a:uFill>
                <a:solidFill>
                  <a:srgbClr val="ffffff"/>
                </a:solidFill>
              </a:u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rIns="0" tIns="0" bIns="0" anchor="ctr"/>
          <a:p>
            <a:endParaRPr b="0" lang="es-ES" sz="1800" spc="-1" strike="noStrike">
              <a:solidFill>
                <a:srgbClr val="000000"/>
              </a:solidFill>
              <a:uFill>
                <a:solidFill>
                  <a:srgbClr val="ffffff"/>
                </a:solidFill>
              </a:uFill>
              <a:latin typeface="Calibri"/>
            </a:endParaRPr>
          </a:p>
        </p:txBody>
      </p:sp>
      <p:sp>
        <p:nvSpPr>
          <p:cNvPr id="19" name="PlaceHolder 2"/>
          <p:cNvSpPr>
            <a:spLocks noGrp="1"/>
          </p:cNvSpPr>
          <p:nvPr>
            <p:ph type="body"/>
          </p:nvPr>
        </p:nvSpPr>
        <p:spPr>
          <a:xfrm>
            <a:off x="838080" y="1825560"/>
            <a:ext cx="5131080" cy="4350960"/>
          </a:xfrm>
          <a:prstGeom prst="rect">
            <a:avLst/>
          </a:prstGeom>
        </p:spPr>
        <p:txBody>
          <a:bodyPr lIns="0" rIns="0" tIns="0" bIns="0">
            <a:normAutofit/>
          </a:bodyPr>
          <a:p>
            <a:endParaRPr b="0" lang="es-ES" sz="2800" spc="-1" strike="noStrike">
              <a:solidFill>
                <a:srgbClr val="000000"/>
              </a:solidFill>
              <a:uFill>
                <a:solidFill>
                  <a:srgbClr val="ffffff"/>
                </a:solidFill>
              </a:uFill>
              <a:latin typeface="Calibri"/>
            </a:endParaRPr>
          </a:p>
        </p:txBody>
      </p:sp>
      <p:sp>
        <p:nvSpPr>
          <p:cNvPr id="20" name="PlaceHolder 3"/>
          <p:cNvSpPr>
            <a:spLocks noGrp="1"/>
          </p:cNvSpPr>
          <p:nvPr>
            <p:ph type="body"/>
          </p:nvPr>
        </p:nvSpPr>
        <p:spPr>
          <a:xfrm>
            <a:off x="6226200" y="1825560"/>
            <a:ext cx="5131080" cy="2075040"/>
          </a:xfrm>
          <a:prstGeom prst="rect">
            <a:avLst/>
          </a:prstGeom>
        </p:spPr>
        <p:txBody>
          <a:bodyPr lIns="0" rIns="0" tIns="0" bIns="0">
            <a:normAutofit/>
          </a:bodyPr>
          <a:p>
            <a:endParaRPr b="0" lang="es-ES" sz="2800" spc="-1" strike="noStrike">
              <a:solidFill>
                <a:srgbClr val="000000"/>
              </a:solidFill>
              <a:uFill>
                <a:solidFill>
                  <a:srgbClr val="ffffff"/>
                </a:solidFill>
              </a:uFill>
              <a:latin typeface="Calibri"/>
            </a:endParaRPr>
          </a:p>
        </p:txBody>
      </p:sp>
      <p:sp>
        <p:nvSpPr>
          <p:cNvPr id="21" name="PlaceHolder 4"/>
          <p:cNvSpPr>
            <a:spLocks noGrp="1"/>
          </p:cNvSpPr>
          <p:nvPr>
            <p:ph type="body"/>
          </p:nvPr>
        </p:nvSpPr>
        <p:spPr>
          <a:xfrm>
            <a:off x="6226200" y="4098240"/>
            <a:ext cx="5131080" cy="2075040"/>
          </a:xfrm>
          <a:prstGeom prst="rect">
            <a:avLst/>
          </a:prstGeom>
        </p:spPr>
        <p:txBody>
          <a:bodyPr lIns="0" rIns="0" tIns="0" bIns="0">
            <a:normAutofit/>
          </a:bodyPr>
          <a:p>
            <a:endParaRPr b="0" lang="es-ES" sz="2800" spc="-1" strike="noStrike">
              <a:solidFill>
                <a:srgbClr val="000000"/>
              </a:solidFill>
              <a:uFill>
                <a:solidFill>
                  <a:srgbClr val="ffffff"/>
                </a:solidFill>
              </a:u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rIns="0" tIns="0" bIns="0" anchor="ctr"/>
          <a:p>
            <a:endParaRPr b="0" lang="es-ES" sz="1800" spc="-1" strike="noStrike">
              <a:solidFill>
                <a:srgbClr val="000000"/>
              </a:solidFill>
              <a:uFill>
                <a:solidFill>
                  <a:srgbClr val="ffffff"/>
                </a:solidFill>
              </a:uFill>
              <a:latin typeface="Calibri"/>
            </a:endParaRPr>
          </a:p>
        </p:txBody>
      </p:sp>
      <p:sp>
        <p:nvSpPr>
          <p:cNvPr id="23" name="PlaceHolder 2"/>
          <p:cNvSpPr>
            <a:spLocks noGrp="1"/>
          </p:cNvSpPr>
          <p:nvPr>
            <p:ph type="body"/>
          </p:nvPr>
        </p:nvSpPr>
        <p:spPr>
          <a:xfrm>
            <a:off x="838080" y="1825560"/>
            <a:ext cx="5131080" cy="2075040"/>
          </a:xfrm>
          <a:prstGeom prst="rect">
            <a:avLst/>
          </a:prstGeom>
        </p:spPr>
        <p:txBody>
          <a:bodyPr lIns="0" rIns="0" tIns="0" bIns="0">
            <a:normAutofit/>
          </a:bodyPr>
          <a:p>
            <a:endParaRPr b="0" lang="es-ES" sz="2800" spc="-1" strike="noStrike">
              <a:solidFill>
                <a:srgbClr val="000000"/>
              </a:solidFill>
              <a:uFill>
                <a:solidFill>
                  <a:srgbClr val="ffffff"/>
                </a:solidFill>
              </a:uFill>
              <a:latin typeface="Calibri"/>
            </a:endParaRPr>
          </a:p>
        </p:txBody>
      </p:sp>
      <p:sp>
        <p:nvSpPr>
          <p:cNvPr id="24" name="PlaceHolder 3"/>
          <p:cNvSpPr>
            <a:spLocks noGrp="1"/>
          </p:cNvSpPr>
          <p:nvPr>
            <p:ph type="body"/>
          </p:nvPr>
        </p:nvSpPr>
        <p:spPr>
          <a:xfrm>
            <a:off x="6226200" y="1825560"/>
            <a:ext cx="5131080" cy="2075040"/>
          </a:xfrm>
          <a:prstGeom prst="rect">
            <a:avLst/>
          </a:prstGeom>
        </p:spPr>
        <p:txBody>
          <a:bodyPr lIns="0" rIns="0" tIns="0" bIns="0">
            <a:normAutofit/>
          </a:bodyPr>
          <a:p>
            <a:endParaRPr b="0" lang="es-ES" sz="2800" spc="-1" strike="noStrike">
              <a:solidFill>
                <a:srgbClr val="000000"/>
              </a:solidFill>
              <a:uFill>
                <a:solidFill>
                  <a:srgbClr val="ffffff"/>
                </a:solidFill>
              </a:uFill>
              <a:latin typeface="Calibri"/>
            </a:endParaRPr>
          </a:p>
        </p:txBody>
      </p:sp>
      <p:sp>
        <p:nvSpPr>
          <p:cNvPr id="25" name="PlaceHolder 4"/>
          <p:cNvSpPr>
            <a:spLocks noGrp="1"/>
          </p:cNvSpPr>
          <p:nvPr>
            <p:ph type="body"/>
          </p:nvPr>
        </p:nvSpPr>
        <p:spPr>
          <a:xfrm>
            <a:off x="838080" y="4098240"/>
            <a:ext cx="10515240" cy="2075040"/>
          </a:xfrm>
          <a:prstGeom prst="rect">
            <a:avLst/>
          </a:prstGeom>
        </p:spPr>
        <p:txBody>
          <a:bodyPr lIns="0" rIns="0" tIns="0" bIns="0">
            <a:normAutofit/>
          </a:bodyPr>
          <a:p>
            <a:endParaRPr b="0" lang="es-ES" sz="2800" spc="-1" strike="noStrike">
              <a:solidFill>
                <a:srgbClr val="000000"/>
              </a:solidFill>
              <a:uFill>
                <a:solidFill>
                  <a:srgbClr val="ffffff"/>
                </a:solidFill>
              </a:u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anchor="b"/>
          <a:p>
            <a:pPr algn="ctr">
              <a:lnSpc>
                <a:spcPct val="100000"/>
              </a:lnSpc>
            </a:pPr>
            <a:r>
              <a:rPr b="0" lang="es-ES" sz="6000" spc="-1" strike="noStrike">
                <a:solidFill>
                  <a:srgbClr val="000000"/>
                </a:solidFill>
                <a:uFill>
                  <a:solidFill>
                    <a:srgbClr val="ffffff"/>
                  </a:solidFill>
                </a:uFill>
                <a:latin typeface="Calibri Light"/>
              </a:rPr>
              <a:t>Haga clic para modificar el estilo de título del patrón</a:t>
            </a:r>
            <a:endParaRPr b="0" lang="es-ES" sz="6000" spc="-1" strike="noStrike">
              <a:solidFill>
                <a:srgbClr val="000000"/>
              </a:solidFill>
              <a:uFill>
                <a:solidFill>
                  <a:srgbClr val="ffffff"/>
                </a:solidFill>
              </a:uFill>
              <a:latin typeface="Calibri"/>
            </a:endParaRPr>
          </a:p>
        </p:txBody>
      </p:sp>
      <p:sp>
        <p:nvSpPr>
          <p:cNvPr id="1" name="PlaceHolder 2"/>
          <p:cNvSpPr>
            <a:spLocks noGrp="1"/>
          </p:cNvSpPr>
          <p:nvPr>
            <p:ph type="dt"/>
          </p:nvPr>
        </p:nvSpPr>
        <p:spPr>
          <a:xfrm>
            <a:off x="838080" y="6356520"/>
            <a:ext cx="2742840" cy="364680"/>
          </a:xfrm>
          <a:prstGeom prst="rect">
            <a:avLst/>
          </a:prstGeom>
        </p:spPr>
        <p:txBody>
          <a:bodyPr anchor="ctr"/>
          <a:p>
            <a:pPr>
              <a:lnSpc>
                <a:spcPct val="100000"/>
              </a:lnSpc>
            </a:pPr>
            <a:fld id="{F39B299D-9C4E-472B-92A7-B24E44099F1C}" type="datetime">
              <a:rPr b="0" lang="es-ES" sz="1200" spc="-1" strike="noStrike">
                <a:solidFill>
                  <a:srgbClr val="8b8b8b"/>
                </a:solidFill>
                <a:uFill>
                  <a:solidFill>
                    <a:srgbClr val="ffffff"/>
                  </a:solidFill>
                </a:uFill>
                <a:latin typeface="Calibri"/>
              </a:rPr>
              <a:t>29/05/18</a:t>
            </a:fld>
            <a:endParaRPr b="0" lang="es-ES" sz="1200" spc="-1" strike="noStrike">
              <a:solidFill>
                <a:srgbClr val="000000"/>
              </a:solidFill>
              <a:uFill>
                <a:solidFill>
                  <a:srgbClr val="ffffff"/>
                </a:solidFill>
              </a:uFill>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p>
            <a:endParaRPr b="0" lang="es-ES" sz="2400" spc="-1" strike="noStrike">
              <a:solidFill>
                <a:srgbClr val="000000"/>
              </a:solidFill>
              <a:uFill>
                <a:solidFill>
                  <a:srgbClr val="ffffff"/>
                </a:solidFill>
              </a:uFill>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p>
            <a:pPr algn="r">
              <a:lnSpc>
                <a:spcPct val="100000"/>
              </a:lnSpc>
            </a:pPr>
            <a:fld id="{CCB0E743-E2A9-4763-92BE-D9F3F7967985}" type="slidenum">
              <a:rPr b="0" lang="es-ES" sz="1200" spc="-1" strike="noStrike">
                <a:solidFill>
                  <a:srgbClr val="8b8b8b"/>
                </a:solidFill>
                <a:uFill>
                  <a:solidFill>
                    <a:srgbClr val="ffffff"/>
                  </a:solidFill>
                </a:uFill>
                <a:latin typeface="Calibri"/>
              </a:rPr>
              <a:t>&lt;número&gt;</a:t>
            </a:fld>
            <a:endParaRPr b="0" lang="es-ES" sz="1200" spc="-1" strike="noStrike">
              <a:solidFill>
                <a:srgbClr val="000000"/>
              </a:solidFill>
              <a:uFill>
                <a:solidFill>
                  <a:srgbClr val="ffffff"/>
                </a:solidFill>
              </a:uFill>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2800" spc="-1" strike="noStrike">
                <a:solidFill>
                  <a:srgbClr val="000000"/>
                </a:solidFill>
                <a:uFill>
                  <a:solidFill>
                    <a:srgbClr val="ffffff"/>
                  </a:solidFill>
                </a:uFill>
                <a:latin typeface="Calibri"/>
              </a:rPr>
              <a:t>Pulse para editar el formato de esquema del texto</a:t>
            </a:r>
            <a:endParaRPr b="0" lang="es-ES" sz="2800" spc="-1" strike="noStrike">
              <a:solidFill>
                <a:srgbClr val="000000"/>
              </a:solidFill>
              <a:uFill>
                <a:solidFill>
                  <a:srgbClr val="ffffff"/>
                </a:solidFill>
              </a:uFill>
              <a:latin typeface="Calibri"/>
            </a:endParaRPr>
          </a:p>
          <a:p>
            <a:pPr lvl="1" marL="864000" indent="-324000">
              <a:spcBef>
                <a:spcPts val="1134"/>
              </a:spcBef>
              <a:buClr>
                <a:srgbClr val="000000"/>
              </a:buClr>
              <a:buSzPct val="75000"/>
              <a:buFont typeface="Symbol" charset="2"/>
              <a:buChar char=""/>
            </a:pPr>
            <a:r>
              <a:rPr b="0" lang="es-ES" sz="2000" spc="-1" strike="noStrike">
                <a:solidFill>
                  <a:srgbClr val="000000"/>
                </a:solidFill>
                <a:uFill>
                  <a:solidFill>
                    <a:srgbClr val="ffffff"/>
                  </a:solidFill>
                </a:uFill>
                <a:latin typeface="Calibri"/>
              </a:rPr>
              <a:t>Segundo nivel del esquema</a:t>
            </a:r>
            <a:endParaRPr b="0" lang="es-ES" sz="2000" spc="-1" strike="noStrike">
              <a:solidFill>
                <a:srgbClr val="000000"/>
              </a:solidFill>
              <a:uFill>
                <a:solidFill>
                  <a:srgbClr val="ffffff"/>
                </a:solidFill>
              </a:uFill>
              <a:latin typeface="Calibri"/>
            </a:endParaRPr>
          </a:p>
          <a:p>
            <a:pPr lvl="2" marL="1296000" indent="-288000">
              <a:spcBef>
                <a:spcPts val="850"/>
              </a:spcBef>
              <a:buClr>
                <a:srgbClr val="000000"/>
              </a:buClr>
              <a:buSzPct val="45000"/>
              <a:buFont typeface="Wingdings" charset="2"/>
              <a:buChar char=""/>
            </a:pPr>
            <a:r>
              <a:rPr b="0" lang="es-ES" sz="1800" spc="-1" strike="noStrike">
                <a:solidFill>
                  <a:srgbClr val="000000"/>
                </a:solidFill>
                <a:uFill>
                  <a:solidFill>
                    <a:srgbClr val="ffffff"/>
                  </a:solidFill>
                </a:uFill>
                <a:latin typeface="Calibri"/>
              </a:rPr>
              <a:t>Tercer nivel del esquema</a:t>
            </a:r>
            <a:endParaRPr b="0" lang="es-ES" sz="1800" spc="-1" strike="noStrike">
              <a:solidFill>
                <a:srgbClr val="000000"/>
              </a:solidFill>
              <a:uFill>
                <a:solidFill>
                  <a:srgbClr val="ffffff"/>
                </a:solidFill>
              </a:uFill>
              <a:latin typeface="Calibri"/>
            </a:endParaRPr>
          </a:p>
          <a:p>
            <a:pPr lvl="3" marL="1728000" indent="-216000">
              <a:spcBef>
                <a:spcPts val="567"/>
              </a:spcBef>
              <a:buClr>
                <a:srgbClr val="000000"/>
              </a:buClr>
              <a:buSzPct val="75000"/>
              <a:buFont typeface="Symbol" charset="2"/>
              <a:buChar char=""/>
            </a:pPr>
            <a:r>
              <a:rPr b="0" lang="es-ES" sz="1800" spc="-1" strike="noStrike">
                <a:solidFill>
                  <a:srgbClr val="000000"/>
                </a:solidFill>
                <a:uFill>
                  <a:solidFill>
                    <a:srgbClr val="ffffff"/>
                  </a:solidFill>
                </a:uFill>
                <a:latin typeface="Calibri"/>
              </a:rPr>
              <a:t>Cuarto nivel del esquema</a:t>
            </a:r>
            <a:endParaRPr b="0" lang="es-ES" sz="1800" spc="-1" strike="noStrike">
              <a:solidFill>
                <a:srgbClr val="000000"/>
              </a:solidFill>
              <a:uFill>
                <a:solidFill>
                  <a:srgbClr val="ffffff"/>
                </a:solidFill>
              </a:uFill>
              <a:latin typeface="Calibri"/>
            </a:endParaRPr>
          </a:p>
          <a:p>
            <a:pPr lvl="4" marL="2160000" indent="-216000">
              <a:spcBef>
                <a:spcPts val="283"/>
              </a:spcBef>
              <a:buClr>
                <a:srgbClr val="000000"/>
              </a:buClr>
              <a:buSzPct val="45000"/>
              <a:buFont typeface="Wingdings" charset="2"/>
              <a:buChar char=""/>
            </a:pPr>
            <a:r>
              <a:rPr b="0" lang="es-ES" sz="2000" spc="-1" strike="noStrike">
                <a:solidFill>
                  <a:srgbClr val="000000"/>
                </a:solidFill>
                <a:uFill>
                  <a:solidFill>
                    <a:srgbClr val="ffffff"/>
                  </a:solidFill>
                </a:uFill>
                <a:latin typeface="Calibri"/>
              </a:rPr>
              <a:t>Quinto nivel del esquema</a:t>
            </a:r>
            <a:endParaRPr b="0" lang="es-ES" sz="2000" spc="-1" strike="noStrike">
              <a:solidFill>
                <a:srgbClr val="000000"/>
              </a:solidFill>
              <a:uFill>
                <a:solidFill>
                  <a:srgbClr val="ffffff"/>
                </a:solidFill>
              </a:uFill>
              <a:latin typeface="Calibri"/>
            </a:endParaRPr>
          </a:p>
          <a:p>
            <a:pPr lvl="5" marL="2592000" indent="-216000">
              <a:spcBef>
                <a:spcPts val="283"/>
              </a:spcBef>
              <a:buClr>
                <a:srgbClr val="000000"/>
              </a:buClr>
              <a:buSzPct val="45000"/>
              <a:buFont typeface="Wingdings" charset="2"/>
              <a:buChar char=""/>
            </a:pPr>
            <a:r>
              <a:rPr b="0" lang="es-ES" sz="2000" spc="-1" strike="noStrike">
                <a:solidFill>
                  <a:srgbClr val="000000"/>
                </a:solidFill>
                <a:uFill>
                  <a:solidFill>
                    <a:srgbClr val="ffffff"/>
                  </a:solidFill>
                </a:uFill>
                <a:latin typeface="Calibri"/>
              </a:rPr>
              <a:t>Sexto nivel del esquema</a:t>
            </a:r>
            <a:endParaRPr b="0" lang="es-ES" sz="2000" spc="-1" strike="noStrike">
              <a:solidFill>
                <a:srgbClr val="000000"/>
              </a:solidFill>
              <a:uFill>
                <a:solidFill>
                  <a:srgbClr val="ffffff"/>
                </a:solidFill>
              </a:uFill>
              <a:latin typeface="Calibri"/>
            </a:endParaRPr>
          </a:p>
          <a:p>
            <a:pPr lvl="6" marL="3024000" indent="-216000">
              <a:spcBef>
                <a:spcPts val="283"/>
              </a:spcBef>
              <a:buClr>
                <a:srgbClr val="000000"/>
              </a:buClr>
              <a:buSzPct val="45000"/>
              <a:buFont typeface="Wingdings" charset="2"/>
              <a:buChar char=""/>
            </a:pPr>
            <a:r>
              <a:rPr b="0" lang="es-ES" sz="2000" spc="-1" strike="noStrike">
                <a:solidFill>
                  <a:srgbClr val="000000"/>
                </a:solidFill>
                <a:uFill>
                  <a:solidFill>
                    <a:srgbClr val="ffffff"/>
                  </a:solidFill>
                </a:uFill>
                <a:latin typeface="Calibri"/>
              </a:rPr>
              <a:t>Séptimo nivel del esquema</a:t>
            </a:r>
            <a:endParaRPr b="0" lang="es-ES" sz="2000" spc="-1" strike="noStrike">
              <a:solidFill>
                <a:srgbClr val="00000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838080" y="365040"/>
            <a:ext cx="10515240" cy="1325160"/>
          </a:xfrm>
          <a:prstGeom prst="rect">
            <a:avLst/>
          </a:prstGeom>
        </p:spPr>
        <p:txBody>
          <a:bodyPr anchor="ctr"/>
          <a:p>
            <a:pPr>
              <a:lnSpc>
                <a:spcPct val="90000"/>
              </a:lnSpc>
            </a:pPr>
            <a:r>
              <a:rPr b="0" lang="es-ES" sz="4400" spc="-1" strike="noStrike">
                <a:solidFill>
                  <a:srgbClr val="000000"/>
                </a:solidFill>
                <a:uFill>
                  <a:solidFill>
                    <a:srgbClr val="ffffff"/>
                  </a:solidFill>
                </a:uFill>
                <a:latin typeface="Calibri Light"/>
              </a:rPr>
              <a:t>Haga clic para modificar el estilo de título del patrón</a:t>
            </a:r>
            <a:endParaRPr b="0" lang="es-ES" sz="4400" spc="-1" strike="noStrike">
              <a:solidFill>
                <a:srgbClr val="000000"/>
              </a:solidFill>
              <a:uFill>
                <a:solidFill>
                  <a:srgbClr val="ffffff"/>
                </a:solidFill>
              </a:uFill>
              <a:latin typeface="Calibri"/>
            </a:endParaRPr>
          </a:p>
        </p:txBody>
      </p:sp>
      <p:sp>
        <p:nvSpPr>
          <p:cNvPr id="40" name="PlaceHolder 2"/>
          <p:cNvSpPr>
            <a:spLocks noGrp="1"/>
          </p:cNvSpPr>
          <p:nvPr>
            <p:ph type="body"/>
          </p:nvPr>
        </p:nvSpPr>
        <p:spPr>
          <a:xfrm>
            <a:off x="838080" y="1825560"/>
            <a:ext cx="10515240" cy="4350960"/>
          </a:xfrm>
          <a:prstGeom prst="rect">
            <a:avLst/>
          </a:prstGeom>
        </p:spPr>
        <p:txBody>
          <a:bodyPr/>
          <a:p>
            <a:pPr marL="228600" indent="-228240">
              <a:lnSpc>
                <a:spcPct val="100000"/>
              </a:lnSpc>
              <a:spcBef>
                <a:spcPts val="1001"/>
              </a:spcBef>
              <a:buClr>
                <a:srgbClr val="000000"/>
              </a:buClr>
              <a:buFont typeface="Arial"/>
              <a:buChar char="•"/>
            </a:pPr>
            <a:r>
              <a:rPr b="0" lang="es-ES" sz="2800" spc="-1" strike="noStrike">
                <a:solidFill>
                  <a:srgbClr val="000000"/>
                </a:solidFill>
                <a:uFill>
                  <a:solidFill>
                    <a:srgbClr val="ffffff"/>
                  </a:solidFill>
                </a:uFill>
                <a:latin typeface="Calibri"/>
              </a:rPr>
              <a:t>Haga clic para modificar el estilo de texto del patrón</a:t>
            </a:r>
            <a:endParaRPr b="0" lang="es-ES" sz="2800" spc="-1" strike="noStrike">
              <a:solidFill>
                <a:srgbClr val="000000"/>
              </a:solidFill>
              <a:uFill>
                <a:solidFill>
                  <a:srgbClr val="ffffff"/>
                </a:solidFill>
              </a:uFill>
              <a:latin typeface="Calibri"/>
            </a:endParaRPr>
          </a:p>
          <a:p>
            <a:pPr lvl="1" marL="685800" indent="-228240">
              <a:lnSpc>
                <a:spcPct val="100000"/>
              </a:lnSpc>
              <a:spcBef>
                <a:spcPts val="499"/>
              </a:spcBef>
              <a:buClr>
                <a:srgbClr val="000000"/>
              </a:buClr>
              <a:buFont typeface="Arial"/>
              <a:buChar char="•"/>
            </a:pPr>
            <a:r>
              <a:rPr b="0" lang="es-ES" sz="2400" spc="-1" strike="noStrike">
                <a:solidFill>
                  <a:srgbClr val="000000"/>
                </a:solidFill>
                <a:uFill>
                  <a:solidFill>
                    <a:srgbClr val="ffffff"/>
                  </a:solidFill>
                </a:uFill>
                <a:latin typeface="Calibri"/>
              </a:rPr>
              <a:t>Segundo nivel</a:t>
            </a:r>
            <a:endParaRPr b="0" lang="es-ES" sz="2400" spc="-1" strike="noStrike">
              <a:solidFill>
                <a:srgbClr val="000000"/>
              </a:solidFill>
              <a:uFill>
                <a:solidFill>
                  <a:srgbClr val="ffffff"/>
                </a:solidFill>
              </a:uFill>
              <a:latin typeface="Calibri"/>
            </a:endParaRPr>
          </a:p>
          <a:p>
            <a:pPr lvl="2" marL="1143000" indent="-228240">
              <a:lnSpc>
                <a:spcPct val="100000"/>
              </a:lnSpc>
              <a:spcBef>
                <a:spcPts val="499"/>
              </a:spcBef>
              <a:buClr>
                <a:srgbClr val="000000"/>
              </a:buClr>
              <a:buFont typeface="Arial"/>
              <a:buChar char="•"/>
            </a:pPr>
            <a:r>
              <a:rPr b="0" lang="es-ES" sz="2000" spc="-1" strike="noStrike">
                <a:solidFill>
                  <a:srgbClr val="000000"/>
                </a:solidFill>
                <a:uFill>
                  <a:solidFill>
                    <a:srgbClr val="ffffff"/>
                  </a:solidFill>
                </a:uFill>
                <a:latin typeface="Calibri"/>
              </a:rPr>
              <a:t>Tercer nivel</a:t>
            </a:r>
            <a:endParaRPr b="0" lang="es-ES" sz="2000" spc="-1" strike="noStrike">
              <a:solidFill>
                <a:srgbClr val="000000"/>
              </a:solidFill>
              <a:uFill>
                <a:solidFill>
                  <a:srgbClr val="ffffff"/>
                </a:solidFill>
              </a:uFill>
              <a:latin typeface="Calibri"/>
            </a:endParaRPr>
          </a:p>
          <a:p>
            <a:pPr lvl="3" marL="1600200" indent="-228240">
              <a:lnSpc>
                <a:spcPct val="100000"/>
              </a:lnSpc>
              <a:spcBef>
                <a:spcPts val="499"/>
              </a:spcBef>
              <a:buClr>
                <a:srgbClr val="000000"/>
              </a:buClr>
              <a:buFont typeface="Arial"/>
              <a:buChar char="•"/>
            </a:pPr>
            <a:r>
              <a:rPr b="0" lang="es-ES" sz="1800" spc="-1" strike="noStrike">
                <a:solidFill>
                  <a:srgbClr val="000000"/>
                </a:solidFill>
                <a:uFill>
                  <a:solidFill>
                    <a:srgbClr val="ffffff"/>
                  </a:solidFill>
                </a:uFill>
                <a:latin typeface="Calibri"/>
              </a:rPr>
              <a:t>Cuarto nivel</a:t>
            </a:r>
            <a:endParaRPr b="0" lang="es-ES" sz="1800" spc="-1" strike="noStrike">
              <a:solidFill>
                <a:srgbClr val="000000"/>
              </a:solidFill>
              <a:uFill>
                <a:solidFill>
                  <a:srgbClr val="ffffff"/>
                </a:solidFill>
              </a:uFill>
              <a:latin typeface="Calibri"/>
            </a:endParaRPr>
          </a:p>
          <a:p>
            <a:pPr lvl="4" marL="2057400" indent="-228240">
              <a:lnSpc>
                <a:spcPct val="100000"/>
              </a:lnSpc>
              <a:spcBef>
                <a:spcPts val="499"/>
              </a:spcBef>
              <a:buClr>
                <a:srgbClr val="000000"/>
              </a:buClr>
              <a:buFont typeface="Arial"/>
              <a:buChar char="•"/>
            </a:pPr>
            <a:r>
              <a:rPr b="0" lang="es-ES" sz="1800" spc="-1" strike="noStrike">
                <a:solidFill>
                  <a:srgbClr val="000000"/>
                </a:solidFill>
                <a:uFill>
                  <a:solidFill>
                    <a:srgbClr val="ffffff"/>
                  </a:solidFill>
                </a:uFill>
                <a:latin typeface="Calibri"/>
              </a:rPr>
              <a:t>Quinto nivel</a:t>
            </a:r>
            <a:endParaRPr b="0" lang="es-ES" sz="1800" spc="-1" strike="noStrike">
              <a:solidFill>
                <a:srgbClr val="000000"/>
              </a:solidFill>
              <a:uFill>
                <a:solidFill>
                  <a:srgbClr val="ffffff"/>
                </a:solidFill>
              </a:uFill>
              <a:latin typeface="Calibri"/>
            </a:endParaRPr>
          </a:p>
        </p:txBody>
      </p:sp>
      <p:sp>
        <p:nvSpPr>
          <p:cNvPr id="41" name="PlaceHolder 3"/>
          <p:cNvSpPr>
            <a:spLocks noGrp="1"/>
          </p:cNvSpPr>
          <p:nvPr>
            <p:ph type="dt"/>
          </p:nvPr>
        </p:nvSpPr>
        <p:spPr>
          <a:xfrm>
            <a:off x="838080" y="6356520"/>
            <a:ext cx="2742840" cy="364680"/>
          </a:xfrm>
          <a:prstGeom prst="rect">
            <a:avLst/>
          </a:prstGeom>
        </p:spPr>
        <p:txBody>
          <a:bodyPr anchor="ctr"/>
          <a:p>
            <a:pPr>
              <a:lnSpc>
                <a:spcPct val="100000"/>
              </a:lnSpc>
            </a:pPr>
            <a:fld id="{716D7F49-EC47-4062-B2DD-6020FB3B63ED}" type="datetime">
              <a:rPr b="0" lang="es-ES" sz="1200" spc="-1" strike="noStrike">
                <a:solidFill>
                  <a:srgbClr val="8b8b8b"/>
                </a:solidFill>
                <a:uFill>
                  <a:solidFill>
                    <a:srgbClr val="ffffff"/>
                  </a:solidFill>
                </a:uFill>
                <a:latin typeface="Calibri"/>
              </a:rPr>
              <a:t>29/05/18</a:t>
            </a:fld>
            <a:endParaRPr b="0" lang="es-ES" sz="1200" spc="-1" strike="noStrike">
              <a:solidFill>
                <a:srgbClr val="000000"/>
              </a:solidFill>
              <a:uFill>
                <a:solidFill>
                  <a:srgbClr val="ffffff"/>
                </a:solidFill>
              </a:uFill>
              <a:latin typeface="Times New Roman"/>
            </a:endParaRPr>
          </a:p>
        </p:txBody>
      </p:sp>
      <p:sp>
        <p:nvSpPr>
          <p:cNvPr id="42" name="PlaceHolder 4"/>
          <p:cNvSpPr>
            <a:spLocks noGrp="1"/>
          </p:cNvSpPr>
          <p:nvPr>
            <p:ph type="ftr"/>
          </p:nvPr>
        </p:nvSpPr>
        <p:spPr>
          <a:xfrm>
            <a:off x="4038480" y="6356520"/>
            <a:ext cx="4114440" cy="364680"/>
          </a:xfrm>
          <a:prstGeom prst="rect">
            <a:avLst/>
          </a:prstGeom>
        </p:spPr>
        <p:txBody>
          <a:bodyPr anchor="ctr"/>
          <a:p>
            <a:endParaRPr b="0" lang="es-ES" sz="2400" spc="-1" strike="noStrike">
              <a:solidFill>
                <a:srgbClr val="000000"/>
              </a:solidFill>
              <a:uFill>
                <a:solidFill>
                  <a:srgbClr val="ffffff"/>
                </a:solidFill>
              </a:uFill>
              <a:latin typeface="Times New Roman"/>
            </a:endParaRPr>
          </a:p>
        </p:txBody>
      </p:sp>
      <p:sp>
        <p:nvSpPr>
          <p:cNvPr id="43" name="PlaceHolder 5"/>
          <p:cNvSpPr>
            <a:spLocks noGrp="1"/>
          </p:cNvSpPr>
          <p:nvPr>
            <p:ph type="sldNum"/>
          </p:nvPr>
        </p:nvSpPr>
        <p:spPr>
          <a:xfrm>
            <a:off x="8610480" y="6356520"/>
            <a:ext cx="2742840" cy="364680"/>
          </a:xfrm>
          <a:prstGeom prst="rect">
            <a:avLst/>
          </a:prstGeom>
        </p:spPr>
        <p:txBody>
          <a:bodyPr anchor="ctr"/>
          <a:p>
            <a:pPr algn="r">
              <a:lnSpc>
                <a:spcPct val="100000"/>
              </a:lnSpc>
            </a:pPr>
            <a:fld id="{CE368DE1-E78A-4D74-98E8-2D18C9F4C5D1}" type="slidenum">
              <a:rPr b="0" lang="es-ES" sz="1200" spc="-1" strike="noStrike">
                <a:solidFill>
                  <a:srgbClr val="8b8b8b"/>
                </a:solidFill>
                <a:uFill>
                  <a:solidFill>
                    <a:srgbClr val="ffffff"/>
                  </a:solidFill>
                </a:uFill>
                <a:latin typeface="Calibri"/>
              </a:rPr>
              <a:t>&lt;número&gt;</a:t>
            </a:fld>
            <a:endParaRPr b="0" lang="es-ES" sz="12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TextShape 1"/>
          <p:cNvSpPr txBox="1"/>
          <p:nvPr/>
        </p:nvSpPr>
        <p:spPr>
          <a:xfrm>
            <a:off x="1523880" y="1122480"/>
            <a:ext cx="9143640" cy="2387160"/>
          </a:xfrm>
          <a:prstGeom prst="rect">
            <a:avLst/>
          </a:prstGeom>
          <a:noFill/>
          <a:ln>
            <a:noFill/>
          </a:ln>
        </p:spPr>
        <p:txBody>
          <a:bodyPr anchor="b"/>
          <a:p>
            <a:endParaRPr b="0" lang="es-ES" sz="1800" spc="-1" strike="noStrike">
              <a:solidFill>
                <a:srgbClr val="000000"/>
              </a:solidFill>
              <a:uFill>
                <a:solidFill>
                  <a:srgbClr val="ffffff"/>
                </a:solidFill>
              </a:uFill>
              <a:latin typeface="Calibri"/>
            </a:endParaRPr>
          </a:p>
        </p:txBody>
      </p:sp>
      <p:sp>
        <p:nvSpPr>
          <p:cNvPr id="79" name="TextShape 2"/>
          <p:cNvSpPr txBox="1"/>
          <p:nvPr/>
        </p:nvSpPr>
        <p:spPr>
          <a:xfrm>
            <a:off x="1523880" y="3602160"/>
            <a:ext cx="9143640" cy="1655280"/>
          </a:xfrm>
          <a:prstGeom prst="rect">
            <a:avLst/>
          </a:prstGeom>
          <a:noFill/>
          <a:ln>
            <a:noFill/>
          </a:ln>
        </p:spPr>
        <p:txBody>
          <a:bodyPr/>
          <a:p>
            <a:pPr algn="ctr"/>
            <a:endParaRPr b="0" lang="es-ES" sz="3200" spc="-1" strike="noStrike">
              <a:solidFill>
                <a:srgbClr val="000000"/>
              </a:solidFill>
              <a:uFill>
                <a:solidFill>
                  <a:srgbClr val="ffffff"/>
                </a:solidFill>
              </a:uFill>
              <a:latin typeface="Arial"/>
            </a:endParaRPr>
          </a:p>
        </p:txBody>
      </p:sp>
      <p:pic>
        <p:nvPicPr>
          <p:cNvPr id="80" name="Imagen 4" descr=""/>
          <p:cNvPicPr/>
          <p:nvPr/>
        </p:nvPicPr>
        <p:blipFill>
          <a:blip r:embed="rId1">
            <a:lum bright="70000" contrast="-70000"/>
          </a:blip>
          <a:stretch/>
        </p:blipFill>
        <p:spPr>
          <a:xfrm>
            <a:off x="0" y="0"/>
            <a:ext cx="12191760" cy="6857640"/>
          </a:xfrm>
          <a:prstGeom prst="rect">
            <a:avLst/>
          </a:prstGeom>
          <a:ln>
            <a:noFill/>
          </a:ln>
        </p:spPr>
      </p:pic>
      <p:sp>
        <p:nvSpPr>
          <p:cNvPr id="81" name="CustomShape 3"/>
          <p:cNvSpPr/>
          <p:nvPr/>
        </p:nvSpPr>
        <p:spPr>
          <a:xfrm>
            <a:off x="1348920" y="226800"/>
            <a:ext cx="9493920" cy="1554120"/>
          </a:xfrm>
          <a:prstGeom prst="rect">
            <a:avLst/>
          </a:prstGeom>
          <a:solidFill>
            <a:schemeClr val="accent6">
              <a:lumMod val="20000"/>
              <a:lumOff val="80000"/>
            </a:schemeClr>
          </a:solidFill>
          <a:ln>
            <a:noFill/>
          </a:ln>
        </p:spPr>
        <p:style>
          <a:lnRef idx="0"/>
          <a:fillRef idx="0"/>
          <a:effectRef idx="0"/>
          <a:fontRef idx="minor"/>
        </p:style>
        <p:txBody>
          <a:bodyPr wrap="none"/>
          <a:p>
            <a:pPr algn="ctr">
              <a:lnSpc>
                <a:spcPct val="100000"/>
              </a:lnSpc>
            </a:pPr>
            <a:r>
              <a:rPr b="1" lang="es-ES" sz="4800" spc="-1" strike="noStrike">
                <a:solidFill>
                  <a:srgbClr val="bf0000"/>
                </a:solidFill>
                <a:uFill>
                  <a:solidFill>
                    <a:srgbClr val="ffffff"/>
                  </a:solidFill>
                </a:uFill>
                <a:latin typeface="Calibri"/>
              </a:rPr>
              <a:t>I TORNEO DE BALONCESTO ESCOLAR </a:t>
            </a:r>
            <a:endParaRPr b="0" lang="es-ES" sz="4800" spc="-1" strike="noStrike">
              <a:solidFill>
                <a:srgbClr val="000000"/>
              </a:solidFill>
              <a:uFill>
                <a:solidFill>
                  <a:srgbClr val="ffffff"/>
                </a:solidFill>
              </a:uFill>
              <a:latin typeface="Arial"/>
            </a:endParaRPr>
          </a:p>
          <a:p>
            <a:pPr algn="ctr">
              <a:lnSpc>
                <a:spcPct val="100000"/>
              </a:lnSpc>
            </a:pPr>
            <a:r>
              <a:rPr b="1" lang="es-ES" sz="4800" spc="-1" strike="noStrike">
                <a:solidFill>
                  <a:srgbClr val="bf0000"/>
                </a:solidFill>
                <a:uFill>
                  <a:solidFill>
                    <a:srgbClr val="ffffff"/>
                  </a:solidFill>
                </a:uFill>
                <a:latin typeface="Calibri"/>
              </a:rPr>
              <a:t>MARTOS 2018</a:t>
            </a:r>
            <a:endParaRPr b="0" lang="es-ES" sz="4800" spc="-1" strike="noStrike">
              <a:solidFill>
                <a:srgbClr val="000000"/>
              </a:solidFill>
              <a:uFill>
                <a:solidFill>
                  <a:srgbClr val="ffffff"/>
                </a:solidFill>
              </a:uFill>
              <a:latin typeface="Arial"/>
            </a:endParaRPr>
          </a:p>
        </p:txBody>
      </p:sp>
      <p:sp>
        <p:nvSpPr>
          <p:cNvPr id="82" name="CustomShape 4"/>
          <p:cNvSpPr/>
          <p:nvPr/>
        </p:nvSpPr>
        <p:spPr>
          <a:xfrm>
            <a:off x="6054480" y="2105640"/>
            <a:ext cx="5961240" cy="2163960"/>
          </a:xfrm>
          <a:prstGeom prst="rect">
            <a:avLst/>
          </a:prstGeom>
          <a:solidFill>
            <a:schemeClr val="accent6">
              <a:lumMod val="20000"/>
              <a:lumOff val="80000"/>
            </a:schemeClr>
          </a:solidFill>
          <a:ln>
            <a:noFill/>
          </a:ln>
        </p:spPr>
        <p:style>
          <a:lnRef idx="0"/>
          <a:fillRef idx="0"/>
          <a:effectRef idx="0"/>
          <a:fontRef idx="minor"/>
        </p:style>
        <p:txBody>
          <a:bodyPr/>
          <a:p>
            <a:pPr algn="ctr">
              <a:lnSpc>
                <a:spcPct val="100000"/>
              </a:lnSpc>
            </a:pPr>
            <a:r>
              <a:rPr b="1" lang="es-ES" sz="4000" spc="-1" strike="noStrike">
                <a:solidFill>
                  <a:srgbClr val="bf0000"/>
                </a:solidFill>
                <a:uFill>
                  <a:solidFill>
                    <a:srgbClr val="ffffff"/>
                  </a:solidFill>
                </a:uFill>
                <a:latin typeface="Calibri"/>
              </a:rPr>
              <a:t>Pabellón de la Juventud</a:t>
            </a:r>
            <a:endParaRPr b="0" lang="es-ES" sz="4000" spc="-1" strike="noStrike">
              <a:solidFill>
                <a:srgbClr val="000000"/>
              </a:solidFill>
              <a:uFill>
                <a:solidFill>
                  <a:srgbClr val="ffffff"/>
                </a:solidFill>
              </a:uFill>
              <a:latin typeface="Arial"/>
            </a:endParaRPr>
          </a:p>
          <a:p>
            <a:pPr algn="ctr">
              <a:lnSpc>
                <a:spcPct val="100000"/>
              </a:lnSpc>
            </a:pPr>
            <a:r>
              <a:rPr b="1" lang="es-ES" sz="4000" spc="-1" strike="noStrike">
                <a:solidFill>
                  <a:srgbClr val="bf0000"/>
                </a:solidFill>
                <a:uFill>
                  <a:solidFill>
                    <a:srgbClr val="ffffff"/>
                  </a:solidFill>
                </a:uFill>
                <a:latin typeface="Calibri"/>
              </a:rPr>
              <a:t>2 de Junio</a:t>
            </a:r>
            <a:endParaRPr b="0" lang="es-ES" sz="4000" spc="-1" strike="noStrike">
              <a:solidFill>
                <a:srgbClr val="000000"/>
              </a:solidFill>
              <a:uFill>
                <a:solidFill>
                  <a:srgbClr val="ffffff"/>
                </a:solidFill>
              </a:uFill>
              <a:latin typeface="Arial"/>
            </a:endParaRPr>
          </a:p>
          <a:p>
            <a:pPr algn="ctr">
              <a:lnSpc>
                <a:spcPct val="100000"/>
              </a:lnSpc>
            </a:pPr>
            <a:r>
              <a:rPr b="1" lang="es-ES" sz="2800" spc="-1" strike="noStrike">
                <a:solidFill>
                  <a:srgbClr val="bf0000"/>
                </a:solidFill>
                <a:uFill>
                  <a:solidFill>
                    <a:srgbClr val="ffffff"/>
                  </a:solidFill>
                </a:uFill>
                <a:latin typeface="Calibri"/>
              </a:rPr>
              <a:t>(Inscripciones hasta el 30 mayo en el  Pabellón o en el Centro Educativo)</a:t>
            </a:r>
            <a:endParaRPr b="0" lang="es-ES" sz="2800" spc="-1" strike="noStrike">
              <a:solidFill>
                <a:srgbClr val="000000"/>
              </a:solidFill>
              <a:uFill>
                <a:solidFill>
                  <a:srgbClr val="ffffff"/>
                </a:solidFill>
              </a:uFill>
              <a:latin typeface="Arial"/>
            </a:endParaRPr>
          </a:p>
        </p:txBody>
      </p:sp>
      <p:sp>
        <p:nvSpPr>
          <p:cNvPr id="83" name="CustomShape 5"/>
          <p:cNvSpPr/>
          <p:nvPr/>
        </p:nvSpPr>
        <p:spPr>
          <a:xfrm>
            <a:off x="270360" y="2111760"/>
            <a:ext cx="6231960" cy="4327560"/>
          </a:xfrm>
          <a:prstGeom prst="rect">
            <a:avLst/>
          </a:prstGeom>
          <a:noFill/>
          <a:ln>
            <a:noFill/>
          </a:ln>
        </p:spPr>
        <p:style>
          <a:lnRef idx="0"/>
          <a:fillRef idx="0"/>
          <a:effectRef idx="0"/>
          <a:fontRef idx="minor"/>
        </p:style>
        <p:txBody>
          <a:bodyPr/>
          <a:p>
            <a:pPr algn="ctr">
              <a:lnSpc>
                <a:spcPct val="100000"/>
              </a:lnSpc>
            </a:pPr>
            <a:r>
              <a:rPr b="1" lang="es-ES" sz="5400" spc="-1" strike="noStrike">
                <a:solidFill>
                  <a:srgbClr val="bf0000"/>
                </a:solidFill>
                <a:uFill>
                  <a:solidFill>
                    <a:srgbClr val="ffffff"/>
                  </a:solidFill>
                </a:uFill>
                <a:latin typeface="Calibri"/>
              </a:rPr>
              <a:t>Categorías: </a:t>
            </a:r>
            <a:endParaRPr b="0" lang="es-ES" sz="5400" spc="-1" strike="noStrike">
              <a:solidFill>
                <a:srgbClr val="000000"/>
              </a:solidFill>
              <a:uFill>
                <a:solidFill>
                  <a:srgbClr val="ffffff"/>
                </a:solidFill>
              </a:uFill>
              <a:latin typeface="Arial"/>
            </a:endParaRPr>
          </a:p>
          <a:p>
            <a:pPr marL="457200" indent="-456840">
              <a:lnSpc>
                <a:spcPct val="100000"/>
              </a:lnSpc>
              <a:buClr>
                <a:srgbClr val="bf0000"/>
              </a:buClr>
              <a:buFont typeface="Arial"/>
              <a:buChar char="•"/>
            </a:pPr>
            <a:r>
              <a:rPr b="1" lang="es-ES" sz="2800" spc="-1" strike="noStrike">
                <a:solidFill>
                  <a:srgbClr val="bf0000"/>
                </a:solidFill>
                <a:uFill>
                  <a:solidFill>
                    <a:srgbClr val="ffffff"/>
                  </a:solidFill>
                </a:uFill>
                <a:latin typeface="Calibri"/>
              </a:rPr>
              <a:t>BABY (5 AÑOS)</a:t>
            </a:r>
            <a:endParaRPr b="0" lang="es-ES" sz="2800" spc="-1" strike="noStrike">
              <a:solidFill>
                <a:srgbClr val="000000"/>
              </a:solidFill>
              <a:uFill>
                <a:solidFill>
                  <a:srgbClr val="ffffff"/>
                </a:solidFill>
              </a:uFill>
              <a:latin typeface="Arial"/>
            </a:endParaRPr>
          </a:p>
          <a:p>
            <a:pPr marL="457200" indent="-456840">
              <a:lnSpc>
                <a:spcPct val="100000"/>
              </a:lnSpc>
              <a:buClr>
                <a:srgbClr val="bf0000"/>
              </a:buClr>
              <a:buFont typeface="Arial"/>
              <a:buChar char="•"/>
            </a:pPr>
            <a:r>
              <a:rPr b="1" lang="es-ES" sz="2800" spc="-1" strike="noStrike">
                <a:solidFill>
                  <a:srgbClr val="bf0000"/>
                </a:solidFill>
                <a:uFill>
                  <a:solidFill>
                    <a:srgbClr val="ffffff"/>
                  </a:solidFill>
                </a:uFill>
                <a:latin typeface="Calibri"/>
              </a:rPr>
              <a:t>1º ciclo masculino/mixto (6-7 años)</a:t>
            </a:r>
            <a:endParaRPr b="0" lang="es-ES" sz="2800" spc="-1" strike="noStrike">
              <a:solidFill>
                <a:srgbClr val="000000"/>
              </a:solidFill>
              <a:uFill>
                <a:solidFill>
                  <a:srgbClr val="ffffff"/>
                </a:solidFill>
              </a:uFill>
              <a:latin typeface="Arial"/>
            </a:endParaRPr>
          </a:p>
          <a:p>
            <a:pPr marL="457200" indent="-456840">
              <a:lnSpc>
                <a:spcPct val="100000"/>
              </a:lnSpc>
              <a:buClr>
                <a:srgbClr val="bf0000"/>
              </a:buClr>
              <a:buFont typeface="Arial"/>
              <a:buChar char="•"/>
            </a:pPr>
            <a:r>
              <a:rPr b="1" lang="es-ES" sz="2800" spc="-1" strike="noStrike">
                <a:solidFill>
                  <a:srgbClr val="bf0000"/>
                </a:solidFill>
                <a:uFill>
                  <a:solidFill>
                    <a:srgbClr val="ffffff"/>
                  </a:solidFill>
                </a:uFill>
                <a:latin typeface="Calibri"/>
              </a:rPr>
              <a:t>1º ciclo femenino (6-7 años)</a:t>
            </a:r>
            <a:endParaRPr b="0" lang="es-ES" sz="2800" spc="-1" strike="noStrike">
              <a:solidFill>
                <a:srgbClr val="000000"/>
              </a:solidFill>
              <a:uFill>
                <a:solidFill>
                  <a:srgbClr val="ffffff"/>
                </a:solidFill>
              </a:uFill>
              <a:latin typeface="Arial"/>
            </a:endParaRPr>
          </a:p>
          <a:p>
            <a:pPr marL="457200" indent="-456840">
              <a:lnSpc>
                <a:spcPct val="100000"/>
              </a:lnSpc>
              <a:buClr>
                <a:srgbClr val="bf0000"/>
              </a:buClr>
              <a:buFont typeface="Arial"/>
              <a:buChar char="•"/>
            </a:pPr>
            <a:r>
              <a:rPr b="1" lang="es-ES" sz="2800" spc="-1" strike="noStrike">
                <a:solidFill>
                  <a:srgbClr val="bf0000"/>
                </a:solidFill>
                <a:uFill>
                  <a:solidFill>
                    <a:srgbClr val="ffffff"/>
                  </a:solidFill>
                </a:uFill>
                <a:latin typeface="Calibri"/>
              </a:rPr>
              <a:t>2º ciclo masculino/mixto (8-9 años)</a:t>
            </a:r>
            <a:endParaRPr b="0" lang="es-ES" sz="2800" spc="-1" strike="noStrike">
              <a:solidFill>
                <a:srgbClr val="000000"/>
              </a:solidFill>
              <a:uFill>
                <a:solidFill>
                  <a:srgbClr val="ffffff"/>
                </a:solidFill>
              </a:uFill>
              <a:latin typeface="Arial"/>
            </a:endParaRPr>
          </a:p>
          <a:p>
            <a:pPr marL="457200" indent="-456840">
              <a:lnSpc>
                <a:spcPct val="100000"/>
              </a:lnSpc>
              <a:buClr>
                <a:srgbClr val="bf0000"/>
              </a:buClr>
              <a:buFont typeface="Arial"/>
              <a:buChar char="•"/>
            </a:pPr>
            <a:r>
              <a:rPr b="1" lang="es-ES" sz="2800" spc="-1" strike="noStrike">
                <a:solidFill>
                  <a:srgbClr val="bf0000"/>
                </a:solidFill>
                <a:uFill>
                  <a:solidFill>
                    <a:srgbClr val="ffffff"/>
                  </a:solidFill>
                </a:uFill>
                <a:latin typeface="Calibri"/>
              </a:rPr>
              <a:t>2º ciclo femenino (8-9 años)</a:t>
            </a:r>
            <a:endParaRPr b="0" lang="es-ES" sz="2800" spc="-1" strike="noStrike">
              <a:solidFill>
                <a:srgbClr val="000000"/>
              </a:solidFill>
              <a:uFill>
                <a:solidFill>
                  <a:srgbClr val="ffffff"/>
                </a:solidFill>
              </a:uFill>
              <a:latin typeface="Arial"/>
            </a:endParaRPr>
          </a:p>
          <a:p>
            <a:pPr marL="457200" indent="-456840">
              <a:lnSpc>
                <a:spcPct val="100000"/>
              </a:lnSpc>
              <a:buClr>
                <a:srgbClr val="bf0000"/>
              </a:buClr>
              <a:buFont typeface="Arial"/>
              <a:buChar char="•"/>
            </a:pPr>
            <a:r>
              <a:rPr b="1" lang="es-ES" sz="2800" spc="-1" strike="noStrike">
                <a:solidFill>
                  <a:srgbClr val="bf0000"/>
                </a:solidFill>
                <a:uFill>
                  <a:solidFill>
                    <a:srgbClr val="ffffff"/>
                  </a:solidFill>
                </a:uFill>
                <a:latin typeface="Calibri"/>
              </a:rPr>
              <a:t>3º ciclo masculino/mixto (10-11 años)</a:t>
            </a:r>
            <a:endParaRPr b="0" lang="es-ES" sz="2800" spc="-1" strike="noStrike">
              <a:solidFill>
                <a:srgbClr val="000000"/>
              </a:solidFill>
              <a:uFill>
                <a:solidFill>
                  <a:srgbClr val="ffffff"/>
                </a:solidFill>
              </a:uFill>
              <a:latin typeface="Arial"/>
            </a:endParaRPr>
          </a:p>
          <a:p>
            <a:pPr marL="457200" indent="-456840">
              <a:lnSpc>
                <a:spcPct val="100000"/>
              </a:lnSpc>
              <a:buClr>
                <a:srgbClr val="bf0000"/>
              </a:buClr>
              <a:buFont typeface="Arial"/>
              <a:buChar char="•"/>
            </a:pPr>
            <a:r>
              <a:rPr b="1" lang="es-ES" sz="2800" spc="-1" strike="noStrike">
                <a:solidFill>
                  <a:srgbClr val="bf0000"/>
                </a:solidFill>
                <a:uFill>
                  <a:solidFill>
                    <a:srgbClr val="ffffff"/>
                  </a:solidFill>
                </a:uFill>
                <a:latin typeface="Calibri"/>
              </a:rPr>
              <a:t>3º ciclo femenino (10-11 años)   </a:t>
            </a:r>
            <a:endParaRPr b="0" lang="es-ES" sz="2800" spc="-1" strike="noStrike">
              <a:solidFill>
                <a:srgbClr val="000000"/>
              </a:solidFill>
              <a:uFill>
                <a:solidFill>
                  <a:srgbClr val="ffffff"/>
                </a:solidFill>
              </a:uFill>
              <a:latin typeface="Arial"/>
            </a:endParaRPr>
          </a:p>
          <a:p>
            <a:pPr>
              <a:lnSpc>
                <a:spcPct val="100000"/>
              </a:lnSpc>
            </a:pPr>
            <a:endParaRPr b="0" lang="es-ES" sz="2800" spc="-1" strike="noStrike">
              <a:solidFill>
                <a:srgbClr val="000000"/>
              </a:solidFill>
              <a:uFill>
                <a:solidFill>
                  <a:srgbClr val="ffffff"/>
                </a:solidFill>
              </a:uFill>
              <a:latin typeface="Arial"/>
            </a:endParaRPr>
          </a:p>
        </p:txBody>
      </p:sp>
      <p:pic>
        <p:nvPicPr>
          <p:cNvPr id="84" name="Imagen 9" descr=""/>
          <p:cNvPicPr/>
          <p:nvPr/>
        </p:nvPicPr>
        <p:blipFill>
          <a:blip r:embed="rId2"/>
          <a:srcRect l="11341" t="0" r="13001" b="0"/>
          <a:stretch/>
        </p:blipFill>
        <p:spPr>
          <a:xfrm>
            <a:off x="6502680" y="5180400"/>
            <a:ext cx="1854360" cy="889560"/>
          </a:xfrm>
          <a:prstGeom prst="rect">
            <a:avLst/>
          </a:prstGeom>
          <a:ln>
            <a:noFill/>
          </a:ln>
        </p:spPr>
      </p:pic>
      <p:pic>
        <p:nvPicPr>
          <p:cNvPr id="85" name="Imagen 11" descr=""/>
          <p:cNvPicPr/>
          <p:nvPr/>
        </p:nvPicPr>
        <p:blipFill>
          <a:blip r:embed="rId3"/>
          <a:stretch/>
        </p:blipFill>
        <p:spPr>
          <a:xfrm>
            <a:off x="11310480" y="4863240"/>
            <a:ext cx="487800" cy="1343880"/>
          </a:xfrm>
          <a:prstGeom prst="rect">
            <a:avLst/>
          </a:prstGeom>
          <a:ln>
            <a:noFill/>
          </a:ln>
        </p:spPr>
      </p:pic>
      <p:sp>
        <p:nvSpPr>
          <p:cNvPr id="86" name="CustomShape 6"/>
          <p:cNvSpPr/>
          <p:nvPr/>
        </p:nvSpPr>
        <p:spPr>
          <a:xfrm>
            <a:off x="6246360" y="6073920"/>
            <a:ext cx="4352760" cy="639000"/>
          </a:xfrm>
          <a:prstGeom prst="rect">
            <a:avLst/>
          </a:prstGeom>
          <a:noFill/>
          <a:ln>
            <a:noFill/>
          </a:ln>
        </p:spPr>
        <p:style>
          <a:lnRef idx="0"/>
          <a:fillRef idx="0"/>
          <a:effectRef idx="0"/>
          <a:fontRef idx="minor"/>
        </p:style>
        <p:txBody>
          <a:bodyPr lIns="90000" rIns="90000" tIns="45000" bIns="45000"/>
          <a:p>
            <a:pPr algn="ctr">
              <a:lnSpc>
                <a:spcPct val="100000"/>
              </a:lnSpc>
            </a:pPr>
            <a:r>
              <a:rPr b="1" lang="es-ES" sz="1800" spc="-1" strike="noStrike">
                <a:solidFill>
                  <a:srgbClr val="c00000"/>
                </a:solidFill>
                <a:uFill>
                  <a:solidFill>
                    <a:srgbClr val="ffffff"/>
                  </a:solidFill>
                </a:uFill>
                <a:latin typeface="Bradley Hand ITC"/>
              </a:rPr>
              <a:t>Ayuntamiento de MartoS</a:t>
            </a:r>
            <a:endParaRPr b="0" lang="es-ES" sz="1800" spc="-1" strike="noStrike">
              <a:solidFill>
                <a:srgbClr val="000000"/>
              </a:solidFill>
              <a:uFill>
                <a:solidFill>
                  <a:srgbClr val="ffffff"/>
                </a:solidFill>
              </a:uFill>
              <a:latin typeface="Arial"/>
            </a:endParaRPr>
          </a:p>
          <a:p>
            <a:pPr algn="ctr">
              <a:lnSpc>
                <a:spcPct val="100000"/>
              </a:lnSpc>
            </a:pPr>
            <a:r>
              <a:rPr b="1" lang="es-ES" sz="1800" spc="-1" strike="noStrike">
                <a:solidFill>
                  <a:srgbClr val="c00000"/>
                </a:solidFill>
                <a:uFill>
                  <a:solidFill>
                    <a:srgbClr val="ffffff"/>
                  </a:solidFill>
                </a:uFill>
                <a:latin typeface="Bradley Hand ITC"/>
              </a:rPr>
              <a:t>Concejalía de Educación, Deportes y Salud</a:t>
            </a:r>
            <a:endParaRPr b="0" lang="es-ES" sz="1800" spc="-1" strike="noStrike">
              <a:solidFill>
                <a:srgbClr val="000000"/>
              </a:solidFill>
              <a:uFill>
                <a:solidFill>
                  <a:srgbClr val="ffffff"/>
                </a:solidFill>
              </a:uFill>
              <a:latin typeface="Arial"/>
            </a:endParaRPr>
          </a:p>
        </p:txBody>
      </p:sp>
      <p:pic>
        <p:nvPicPr>
          <p:cNvPr id="87" name="3 Imagen" descr=""/>
          <p:cNvPicPr/>
          <p:nvPr/>
        </p:nvPicPr>
        <p:blipFill>
          <a:blip r:embed="rId4"/>
          <a:stretch/>
        </p:blipFill>
        <p:spPr>
          <a:xfrm>
            <a:off x="8169120" y="5171760"/>
            <a:ext cx="1270800" cy="953640"/>
          </a:xfrm>
          <a:prstGeom prst="rect">
            <a:avLst/>
          </a:prstGeom>
          <a:ln>
            <a:noFill/>
          </a:ln>
        </p:spPr>
      </p:pic>
      <p:pic>
        <p:nvPicPr>
          <p:cNvPr id="88" name="10 Imagen" descr=""/>
          <p:cNvPicPr/>
          <p:nvPr/>
        </p:nvPicPr>
        <p:blipFill>
          <a:blip r:embed="rId5"/>
          <a:stretch/>
        </p:blipFill>
        <p:spPr>
          <a:xfrm>
            <a:off x="9440280" y="5096160"/>
            <a:ext cx="708120" cy="1020600"/>
          </a:xfrm>
          <a:prstGeom prst="rect">
            <a:avLst/>
          </a:prstGeom>
          <a:ln>
            <a:noFill/>
          </a:ln>
        </p:spPr>
      </p:pic>
      <p:sp>
        <p:nvSpPr>
          <p:cNvPr id="89" name="CustomShape 7"/>
          <p:cNvSpPr/>
          <p:nvPr/>
        </p:nvSpPr>
        <p:spPr>
          <a:xfrm>
            <a:off x="10736640" y="6212520"/>
            <a:ext cx="1455120" cy="364680"/>
          </a:xfrm>
          <a:prstGeom prst="rect">
            <a:avLst/>
          </a:prstGeom>
          <a:noFill/>
          <a:ln>
            <a:noFill/>
          </a:ln>
        </p:spPr>
        <p:style>
          <a:lnRef idx="0"/>
          <a:fillRef idx="0"/>
          <a:effectRef idx="0"/>
          <a:fontRef idx="minor"/>
        </p:style>
        <p:txBody>
          <a:bodyPr lIns="90000" rIns="90000" tIns="45000" bIns="45000"/>
          <a:p>
            <a:pPr algn="ctr">
              <a:lnSpc>
                <a:spcPct val="100000"/>
              </a:lnSpc>
            </a:pPr>
            <a:r>
              <a:rPr b="1" lang="es-ES" sz="1800" spc="-1" strike="noStrike">
                <a:solidFill>
                  <a:srgbClr val="c00000"/>
                </a:solidFill>
                <a:uFill>
                  <a:solidFill>
                    <a:srgbClr val="ffffff"/>
                  </a:solidFill>
                </a:uFill>
                <a:latin typeface="Bradley Hand ITC"/>
              </a:rPr>
              <a:t>CB. Martos</a:t>
            </a:r>
            <a:endParaRPr b="0" lang="es-ES" sz="18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TextShape 1"/>
          <p:cNvSpPr txBox="1"/>
          <p:nvPr/>
        </p:nvSpPr>
        <p:spPr>
          <a:xfrm>
            <a:off x="838080" y="365040"/>
            <a:ext cx="10515240" cy="1325160"/>
          </a:xfrm>
          <a:prstGeom prst="rect">
            <a:avLst/>
          </a:prstGeom>
          <a:noFill/>
          <a:ln>
            <a:noFill/>
          </a:ln>
        </p:spPr>
        <p:txBody>
          <a:bodyPr anchor="ctr"/>
          <a:p>
            <a:endParaRPr b="0" lang="es-ES" sz="1800" spc="-1" strike="noStrike">
              <a:solidFill>
                <a:srgbClr val="000000"/>
              </a:solidFill>
              <a:uFill>
                <a:solidFill>
                  <a:srgbClr val="ffffff"/>
                </a:solidFill>
              </a:uFill>
              <a:latin typeface="Calibri"/>
            </a:endParaRPr>
          </a:p>
        </p:txBody>
      </p:sp>
      <p:sp>
        <p:nvSpPr>
          <p:cNvPr id="91" name="TextShape 2"/>
          <p:cNvSpPr txBox="1"/>
          <p:nvPr/>
        </p:nvSpPr>
        <p:spPr>
          <a:xfrm>
            <a:off x="838080" y="1825560"/>
            <a:ext cx="10515240" cy="4350960"/>
          </a:xfrm>
          <a:prstGeom prst="rect">
            <a:avLst/>
          </a:prstGeom>
          <a:noFill/>
          <a:ln>
            <a:noFill/>
          </a:ln>
        </p:spPr>
        <p:txBody>
          <a:bodyPr/>
          <a:p>
            <a:endParaRPr b="0" lang="es-ES" sz="2800" spc="-1" strike="noStrike">
              <a:solidFill>
                <a:srgbClr val="000000"/>
              </a:solidFill>
              <a:uFill>
                <a:solidFill>
                  <a:srgbClr val="ffffff"/>
                </a:solidFill>
              </a:uFill>
              <a:latin typeface="Calibri"/>
            </a:endParaRPr>
          </a:p>
        </p:txBody>
      </p:sp>
      <p:pic>
        <p:nvPicPr>
          <p:cNvPr id="92" name="Imagen 3" descr=""/>
          <p:cNvPicPr/>
          <p:nvPr/>
        </p:nvPicPr>
        <p:blipFill>
          <a:blip r:embed="rId1"/>
          <a:stretch/>
        </p:blipFill>
        <p:spPr>
          <a:xfrm>
            <a:off x="0" y="0"/>
            <a:ext cx="12191760" cy="6857640"/>
          </a:xfrm>
          <a:prstGeom prst="rect">
            <a:avLst/>
          </a:prstGeom>
          <a:ln>
            <a:noFill/>
          </a:ln>
        </p:spPr>
      </p:pic>
      <p:sp>
        <p:nvSpPr>
          <p:cNvPr id="93" name="CustomShape 3"/>
          <p:cNvSpPr/>
          <p:nvPr/>
        </p:nvSpPr>
        <p:spPr>
          <a:xfrm>
            <a:off x="496800" y="1492200"/>
            <a:ext cx="2415240" cy="579240"/>
          </a:xfrm>
          <a:prstGeom prst="rect">
            <a:avLst/>
          </a:prstGeom>
          <a:noFill/>
          <a:ln>
            <a:noFill/>
          </a:ln>
        </p:spPr>
        <p:style>
          <a:lnRef idx="0"/>
          <a:fillRef idx="0"/>
          <a:effectRef idx="0"/>
          <a:fontRef idx="minor"/>
        </p:style>
        <p:txBody>
          <a:bodyPr wrap="none"/>
          <a:p>
            <a:pPr algn="ctr">
              <a:lnSpc>
                <a:spcPct val="100000"/>
              </a:lnSpc>
            </a:pPr>
            <a:r>
              <a:rPr b="1" lang="es-ES" sz="3200" spc="-1" strike="noStrike">
                <a:solidFill>
                  <a:srgbClr val="bf0000"/>
                </a:solidFill>
                <a:uFill>
                  <a:solidFill>
                    <a:srgbClr val="ffffff"/>
                  </a:solidFill>
                </a:uFill>
                <a:latin typeface="Calibri"/>
              </a:rPr>
              <a:t>NORMATIVA:</a:t>
            </a:r>
            <a:endParaRPr b="0" lang="es-ES" sz="3200" spc="-1" strike="noStrike">
              <a:solidFill>
                <a:srgbClr val="000000"/>
              </a:solidFill>
              <a:uFill>
                <a:solidFill>
                  <a:srgbClr val="ffffff"/>
                </a:solidFill>
              </a:uFill>
              <a:latin typeface="Arial"/>
            </a:endParaRPr>
          </a:p>
        </p:txBody>
      </p:sp>
      <p:sp>
        <p:nvSpPr>
          <p:cNvPr id="94" name="CustomShape 4"/>
          <p:cNvSpPr/>
          <p:nvPr/>
        </p:nvSpPr>
        <p:spPr>
          <a:xfrm>
            <a:off x="1348920" y="5040"/>
            <a:ext cx="9493920" cy="1554120"/>
          </a:xfrm>
          <a:prstGeom prst="rect">
            <a:avLst/>
          </a:prstGeom>
          <a:solidFill>
            <a:schemeClr val="accent6">
              <a:lumMod val="20000"/>
              <a:lumOff val="80000"/>
            </a:schemeClr>
          </a:solidFill>
          <a:ln>
            <a:noFill/>
          </a:ln>
        </p:spPr>
        <p:style>
          <a:lnRef idx="0"/>
          <a:fillRef idx="0"/>
          <a:effectRef idx="0"/>
          <a:fontRef idx="minor"/>
        </p:style>
        <p:txBody>
          <a:bodyPr wrap="none"/>
          <a:p>
            <a:pPr algn="ctr">
              <a:lnSpc>
                <a:spcPct val="100000"/>
              </a:lnSpc>
            </a:pPr>
            <a:r>
              <a:rPr b="1" lang="es-ES" sz="4800" spc="-1" strike="noStrike">
                <a:solidFill>
                  <a:srgbClr val="bf0000"/>
                </a:solidFill>
                <a:uFill>
                  <a:solidFill>
                    <a:srgbClr val="ffffff"/>
                  </a:solidFill>
                </a:uFill>
                <a:latin typeface="Calibri"/>
              </a:rPr>
              <a:t>I TORNEO DE BALONCESTO ESCOLAR </a:t>
            </a:r>
            <a:endParaRPr b="0" lang="es-ES" sz="4800" spc="-1" strike="noStrike">
              <a:solidFill>
                <a:srgbClr val="000000"/>
              </a:solidFill>
              <a:uFill>
                <a:solidFill>
                  <a:srgbClr val="ffffff"/>
                </a:solidFill>
              </a:uFill>
              <a:latin typeface="Arial"/>
            </a:endParaRPr>
          </a:p>
          <a:p>
            <a:pPr algn="ctr">
              <a:lnSpc>
                <a:spcPct val="100000"/>
              </a:lnSpc>
            </a:pPr>
            <a:r>
              <a:rPr b="1" lang="es-ES" sz="4800" spc="-1" strike="noStrike">
                <a:solidFill>
                  <a:srgbClr val="bf0000"/>
                </a:solidFill>
                <a:uFill>
                  <a:solidFill>
                    <a:srgbClr val="ffffff"/>
                  </a:solidFill>
                </a:uFill>
                <a:latin typeface="Calibri"/>
              </a:rPr>
              <a:t>MARTOS 2018</a:t>
            </a:r>
            <a:endParaRPr b="0" lang="es-ES" sz="4800" spc="-1" strike="noStrike">
              <a:solidFill>
                <a:srgbClr val="000000"/>
              </a:solidFill>
              <a:uFill>
                <a:solidFill>
                  <a:srgbClr val="ffffff"/>
                </a:solidFill>
              </a:uFill>
              <a:latin typeface="Arial"/>
            </a:endParaRPr>
          </a:p>
        </p:txBody>
      </p:sp>
      <p:sp>
        <p:nvSpPr>
          <p:cNvPr id="95" name="CustomShape 5"/>
          <p:cNvSpPr/>
          <p:nvPr/>
        </p:nvSpPr>
        <p:spPr>
          <a:xfrm>
            <a:off x="139320" y="2049120"/>
            <a:ext cx="11845800" cy="4055760"/>
          </a:xfrm>
          <a:prstGeom prst="rect">
            <a:avLst/>
          </a:prstGeom>
          <a:noFill/>
          <a:ln>
            <a:noFill/>
          </a:ln>
        </p:spPr>
        <p:style>
          <a:lnRef idx="0"/>
          <a:fillRef idx="0"/>
          <a:effectRef idx="0"/>
          <a:fontRef idx="minor"/>
        </p:style>
        <p:txBody>
          <a:bodyPr/>
          <a:p>
            <a:pPr marL="343080" indent="-342720">
              <a:lnSpc>
                <a:spcPct val="100000"/>
              </a:lnSpc>
              <a:buClr>
                <a:srgbClr val="bf0000"/>
              </a:buClr>
              <a:buFont typeface="Arial"/>
              <a:buChar char="•"/>
            </a:pPr>
            <a:r>
              <a:rPr b="1" lang="es-ES" sz="2000" spc="-1" strike="noStrike">
                <a:solidFill>
                  <a:srgbClr val="bf0000"/>
                </a:solidFill>
                <a:uFill>
                  <a:solidFill>
                    <a:srgbClr val="ffffff"/>
                  </a:solidFill>
                </a:uFill>
                <a:latin typeface="Calibri"/>
              </a:rPr>
              <a:t>El reglamento aplicable será el propio de la Federación Andaluza de Baloncesto.</a:t>
            </a:r>
            <a:endParaRPr b="0" lang="es-ES" sz="2000" spc="-1" strike="noStrike">
              <a:solidFill>
                <a:srgbClr val="000000"/>
              </a:solidFill>
              <a:uFill>
                <a:solidFill>
                  <a:srgbClr val="ffffff"/>
                </a:solidFill>
              </a:uFill>
              <a:latin typeface="Arial"/>
            </a:endParaRPr>
          </a:p>
          <a:p>
            <a:pPr marL="343080" indent="-342720">
              <a:lnSpc>
                <a:spcPct val="100000"/>
              </a:lnSpc>
              <a:buClr>
                <a:srgbClr val="bf0000"/>
              </a:buClr>
              <a:buFont typeface="Arial"/>
              <a:buChar char="•"/>
            </a:pPr>
            <a:r>
              <a:rPr b="1" lang="es-ES" sz="2000" spc="-1" strike="noStrike">
                <a:solidFill>
                  <a:srgbClr val="bf0000"/>
                </a:solidFill>
                <a:uFill>
                  <a:solidFill>
                    <a:srgbClr val="ffffff"/>
                  </a:solidFill>
                </a:uFill>
                <a:latin typeface="Calibri"/>
              </a:rPr>
              <a:t>La duración de los encuentros estará determinada por el número de equipos participantes.  </a:t>
            </a:r>
            <a:endParaRPr b="0" lang="es-ES" sz="2000" spc="-1" strike="noStrike">
              <a:solidFill>
                <a:srgbClr val="000000"/>
              </a:solidFill>
              <a:uFill>
                <a:solidFill>
                  <a:srgbClr val="ffffff"/>
                </a:solidFill>
              </a:uFill>
              <a:latin typeface="Arial"/>
            </a:endParaRPr>
          </a:p>
          <a:p>
            <a:pPr marL="343080" indent="-342720">
              <a:lnSpc>
                <a:spcPct val="100000"/>
              </a:lnSpc>
              <a:buClr>
                <a:srgbClr val="bf0000"/>
              </a:buClr>
              <a:buFont typeface="Arial"/>
              <a:buChar char="•"/>
            </a:pPr>
            <a:r>
              <a:rPr b="1" lang="es-ES" sz="2000" spc="-1" strike="noStrike">
                <a:solidFill>
                  <a:srgbClr val="bf0000"/>
                </a:solidFill>
                <a:uFill>
                  <a:solidFill>
                    <a:srgbClr val="ffffff"/>
                  </a:solidFill>
                </a:uFill>
                <a:latin typeface="Calibri"/>
              </a:rPr>
              <a:t>Los equipos estarán compuestos por 7 jugador@s.</a:t>
            </a:r>
            <a:endParaRPr b="0" lang="es-ES" sz="2000" spc="-1" strike="noStrike">
              <a:solidFill>
                <a:srgbClr val="000000"/>
              </a:solidFill>
              <a:uFill>
                <a:solidFill>
                  <a:srgbClr val="ffffff"/>
                </a:solidFill>
              </a:uFill>
              <a:latin typeface="Arial"/>
            </a:endParaRPr>
          </a:p>
          <a:p>
            <a:pPr marL="343080" indent="-342720">
              <a:lnSpc>
                <a:spcPct val="100000"/>
              </a:lnSpc>
              <a:buClr>
                <a:srgbClr val="bf0000"/>
              </a:buClr>
              <a:buFont typeface="Arial"/>
              <a:buChar char="•"/>
            </a:pPr>
            <a:r>
              <a:rPr b="1" lang="es-ES" sz="2000" spc="-1" strike="noStrike">
                <a:solidFill>
                  <a:srgbClr val="bf0000"/>
                </a:solidFill>
                <a:uFill>
                  <a:solidFill>
                    <a:srgbClr val="ffffff"/>
                  </a:solidFill>
                </a:uFill>
                <a:latin typeface="Calibri"/>
              </a:rPr>
              <a:t>Los equipos masculinos y mixtos compiten en la misma categoría.</a:t>
            </a:r>
            <a:endParaRPr b="0" lang="es-ES" sz="2000" spc="-1" strike="noStrike">
              <a:solidFill>
                <a:srgbClr val="000000"/>
              </a:solidFill>
              <a:uFill>
                <a:solidFill>
                  <a:srgbClr val="ffffff"/>
                </a:solidFill>
              </a:uFill>
              <a:latin typeface="Arial"/>
            </a:endParaRPr>
          </a:p>
          <a:p>
            <a:pPr marL="343080" indent="-342720">
              <a:lnSpc>
                <a:spcPct val="100000"/>
              </a:lnSpc>
              <a:buClr>
                <a:srgbClr val="bf0000"/>
              </a:buClr>
              <a:buFont typeface="Arial"/>
              <a:buChar char="•"/>
            </a:pPr>
            <a:r>
              <a:rPr b="1" lang="es-ES" sz="2000" spc="-1" strike="noStrike">
                <a:solidFill>
                  <a:srgbClr val="bf0000"/>
                </a:solidFill>
                <a:uFill>
                  <a:solidFill>
                    <a:srgbClr val="ffffff"/>
                  </a:solidFill>
                </a:uFill>
                <a:latin typeface="Calibri"/>
              </a:rPr>
              <a:t>Cada centro podrá inscribir tantos equipos como desee por categoría. </a:t>
            </a:r>
            <a:endParaRPr b="0" lang="es-ES" sz="2000" spc="-1" strike="noStrike">
              <a:solidFill>
                <a:srgbClr val="000000"/>
              </a:solidFill>
              <a:uFill>
                <a:solidFill>
                  <a:srgbClr val="ffffff"/>
                </a:solidFill>
              </a:uFill>
              <a:latin typeface="Arial"/>
            </a:endParaRPr>
          </a:p>
          <a:p>
            <a:pPr marL="343080" indent="-342720">
              <a:lnSpc>
                <a:spcPct val="100000"/>
              </a:lnSpc>
              <a:buClr>
                <a:srgbClr val="bf0000"/>
              </a:buClr>
              <a:buFont typeface="Arial"/>
              <a:buChar char="•"/>
            </a:pPr>
            <a:r>
              <a:rPr b="1" lang="es-ES" sz="2000" spc="-1" strike="noStrike">
                <a:solidFill>
                  <a:srgbClr val="bf0000"/>
                </a:solidFill>
                <a:uFill>
                  <a:solidFill>
                    <a:srgbClr val="ffffff"/>
                  </a:solidFill>
                </a:uFill>
                <a:latin typeface="Calibri"/>
              </a:rPr>
              <a:t>Se recomienda la asignación a cada equipo de un delegado/responsable adulto (profesor, padre, madre…)</a:t>
            </a:r>
            <a:endParaRPr b="0" lang="es-ES" sz="2000" spc="-1" strike="noStrike">
              <a:solidFill>
                <a:srgbClr val="000000"/>
              </a:solidFill>
              <a:uFill>
                <a:solidFill>
                  <a:srgbClr val="ffffff"/>
                </a:solidFill>
              </a:uFill>
              <a:latin typeface="Arial"/>
            </a:endParaRPr>
          </a:p>
          <a:p>
            <a:pPr marL="343080" indent="-342720">
              <a:lnSpc>
                <a:spcPct val="100000"/>
              </a:lnSpc>
              <a:buClr>
                <a:srgbClr val="bf0000"/>
              </a:buClr>
              <a:buFont typeface="Arial"/>
              <a:buChar char="•"/>
            </a:pPr>
            <a:r>
              <a:rPr b="1" lang="es-ES" sz="2000" spc="-1" strike="noStrike">
                <a:solidFill>
                  <a:srgbClr val="bf0000"/>
                </a:solidFill>
                <a:uFill>
                  <a:solidFill>
                    <a:srgbClr val="ffffff"/>
                  </a:solidFill>
                </a:uFill>
                <a:latin typeface="Calibri"/>
              </a:rPr>
              <a:t>PREMIOS Y OBSEQUIOS:</a:t>
            </a:r>
            <a:endParaRPr b="0" lang="es-ES" sz="2000" spc="-1" strike="noStrike">
              <a:solidFill>
                <a:srgbClr val="000000"/>
              </a:solidFill>
              <a:uFill>
                <a:solidFill>
                  <a:srgbClr val="ffffff"/>
                </a:solidFill>
              </a:uFill>
              <a:latin typeface="Arial"/>
            </a:endParaRPr>
          </a:p>
          <a:p>
            <a:pPr lvl="1" marL="800280" indent="-342720">
              <a:lnSpc>
                <a:spcPct val="100000"/>
              </a:lnSpc>
              <a:buClr>
                <a:srgbClr val="bf0000"/>
              </a:buClr>
              <a:buFont typeface="Arial"/>
              <a:buChar char="•"/>
            </a:pPr>
            <a:r>
              <a:rPr b="1" lang="es-ES" sz="2000" spc="-1" strike="noStrike">
                <a:solidFill>
                  <a:srgbClr val="bf0000"/>
                </a:solidFill>
                <a:uFill>
                  <a:solidFill>
                    <a:srgbClr val="ffffff"/>
                  </a:solidFill>
                </a:uFill>
                <a:latin typeface="Calibri"/>
              </a:rPr>
              <a:t>Trofeo al Campeón y Subcampeón de cada categoría. </a:t>
            </a:r>
            <a:endParaRPr b="0" lang="es-ES" sz="2000" spc="-1" strike="noStrike">
              <a:solidFill>
                <a:srgbClr val="000000"/>
              </a:solidFill>
              <a:uFill>
                <a:solidFill>
                  <a:srgbClr val="ffffff"/>
                </a:solidFill>
              </a:uFill>
              <a:latin typeface="Arial"/>
            </a:endParaRPr>
          </a:p>
          <a:p>
            <a:pPr lvl="1" marL="800280" indent="-342720">
              <a:lnSpc>
                <a:spcPct val="100000"/>
              </a:lnSpc>
              <a:buClr>
                <a:srgbClr val="bf0000"/>
              </a:buClr>
              <a:buFont typeface="Arial"/>
              <a:buChar char="•"/>
            </a:pPr>
            <a:r>
              <a:rPr b="1" lang="es-ES" sz="2000" spc="-1" strike="noStrike">
                <a:solidFill>
                  <a:srgbClr val="bf0000"/>
                </a:solidFill>
                <a:uFill>
                  <a:solidFill>
                    <a:srgbClr val="ffffff"/>
                  </a:solidFill>
                </a:uFill>
                <a:latin typeface="Calibri"/>
              </a:rPr>
              <a:t>Camiseta, botella de agua y pieza de fruta para todos los participantes.</a:t>
            </a:r>
            <a:endParaRPr b="0" lang="es-ES" sz="2000" spc="-1" strike="noStrike">
              <a:solidFill>
                <a:srgbClr val="000000"/>
              </a:solidFill>
              <a:uFill>
                <a:solidFill>
                  <a:srgbClr val="ffffff"/>
                </a:solidFill>
              </a:uFill>
              <a:latin typeface="Arial"/>
            </a:endParaRPr>
          </a:p>
          <a:p>
            <a:pPr lvl="1" marL="800280" indent="-342720">
              <a:lnSpc>
                <a:spcPct val="100000"/>
              </a:lnSpc>
              <a:buClr>
                <a:srgbClr val="bf0000"/>
              </a:buClr>
              <a:buFont typeface="Arial"/>
              <a:buChar char="•"/>
            </a:pPr>
            <a:r>
              <a:rPr b="1" lang="es-ES" sz="2000" spc="-1" strike="noStrike">
                <a:solidFill>
                  <a:srgbClr val="bf0000"/>
                </a:solidFill>
                <a:uFill>
                  <a:solidFill>
                    <a:srgbClr val="ffffff"/>
                  </a:solidFill>
                </a:uFill>
                <a:latin typeface="Calibri"/>
              </a:rPr>
              <a:t>Material Deportivo para el colegio que más participantes aporte.</a:t>
            </a:r>
            <a:endParaRPr b="0" lang="es-ES" sz="2000" spc="-1" strike="noStrike">
              <a:solidFill>
                <a:srgbClr val="000000"/>
              </a:solidFill>
              <a:uFill>
                <a:solidFill>
                  <a:srgbClr val="ffffff"/>
                </a:solidFill>
              </a:uFill>
              <a:latin typeface="Arial"/>
            </a:endParaRPr>
          </a:p>
          <a:p>
            <a:pPr lvl="1" marL="361800" indent="-342720">
              <a:lnSpc>
                <a:spcPct val="100000"/>
              </a:lnSpc>
              <a:buClr>
                <a:srgbClr val="bf0000"/>
              </a:buClr>
              <a:buFont typeface="Arial"/>
              <a:buChar char="•"/>
            </a:pPr>
            <a:r>
              <a:rPr b="1" lang="es-ES" sz="2000" spc="-1" strike="noStrike">
                <a:solidFill>
                  <a:srgbClr val="bf0000"/>
                </a:solidFill>
                <a:uFill>
                  <a:solidFill>
                    <a:srgbClr val="ffffff"/>
                  </a:solidFill>
                </a:uFill>
                <a:latin typeface="Calibri"/>
              </a:rPr>
              <a:t>VALORES:</a:t>
            </a:r>
            <a:endParaRPr b="0" lang="es-ES" sz="2000" spc="-1" strike="noStrike">
              <a:solidFill>
                <a:srgbClr val="000000"/>
              </a:solidFill>
              <a:uFill>
                <a:solidFill>
                  <a:srgbClr val="ffffff"/>
                </a:solidFill>
              </a:uFill>
              <a:latin typeface="Arial"/>
            </a:endParaRPr>
          </a:p>
          <a:p>
            <a:pPr lvl="2" marL="819000" indent="-342720">
              <a:lnSpc>
                <a:spcPct val="100000"/>
              </a:lnSpc>
              <a:buClr>
                <a:srgbClr val="bf0000"/>
              </a:buClr>
              <a:buFont typeface="Arial"/>
              <a:buChar char="•"/>
            </a:pPr>
            <a:r>
              <a:rPr b="1" lang="es-ES" sz="2000" spc="-1" strike="noStrike">
                <a:solidFill>
                  <a:srgbClr val="bf0000"/>
                </a:solidFill>
                <a:uFill>
                  <a:solidFill>
                    <a:srgbClr val="ffffff"/>
                  </a:solidFill>
                </a:uFill>
                <a:latin typeface="Calibri"/>
              </a:rPr>
              <a:t>Igualdad, justicia, fuerza de voluntad, coraje</a:t>
            </a:r>
            <a:endParaRPr b="0" lang="es-ES" sz="2000" spc="-1" strike="noStrike">
              <a:solidFill>
                <a:srgbClr val="000000"/>
              </a:solidFill>
              <a:uFill>
                <a:solidFill>
                  <a:srgbClr val="ffffff"/>
                </a:solidFill>
              </a:uFill>
              <a:latin typeface="Arial"/>
            </a:endParaRPr>
          </a:p>
          <a:p>
            <a:pPr lvl="2" marL="819000" indent="-342720">
              <a:lnSpc>
                <a:spcPct val="100000"/>
              </a:lnSpc>
              <a:buClr>
                <a:srgbClr val="bf0000"/>
              </a:buClr>
              <a:buFont typeface="Arial"/>
              <a:buChar char="•"/>
            </a:pPr>
            <a:r>
              <a:rPr b="1" lang="es-ES" sz="2000" spc="-1" strike="noStrike">
                <a:solidFill>
                  <a:srgbClr val="bf0000"/>
                </a:solidFill>
                <a:uFill>
                  <a:solidFill>
                    <a:srgbClr val="ffffff"/>
                  </a:solidFill>
                </a:uFill>
                <a:latin typeface="Calibri"/>
              </a:rPr>
              <a:t>Perseverancia, superación, paz, respeto</a:t>
            </a:r>
            <a:endParaRPr b="0" lang="es-ES" sz="2000" spc="-1" strike="noStrike">
              <a:solidFill>
                <a:srgbClr val="000000"/>
              </a:solidFill>
              <a:uFill>
                <a:solidFill>
                  <a:srgbClr val="ffffff"/>
                </a:solidFill>
              </a:uFill>
              <a:latin typeface="Arial"/>
            </a:endParaRPr>
          </a:p>
        </p:txBody>
      </p:sp>
      <p:pic>
        <p:nvPicPr>
          <p:cNvPr id="96" name="Imagen 9" descr=""/>
          <p:cNvPicPr/>
          <p:nvPr/>
        </p:nvPicPr>
        <p:blipFill>
          <a:blip r:embed="rId2"/>
          <a:srcRect l="11341" t="0" r="13001" b="0"/>
          <a:stretch/>
        </p:blipFill>
        <p:spPr>
          <a:xfrm>
            <a:off x="6449400" y="5074200"/>
            <a:ext cx="1854360" cy="889560"/>
          </a:xfrm>
          <a:prstGeom prst="rect">
            <a:avLst/>
          </a:prstGeom>
          <a:ln>
            <a:noFill/>
          </a:ln>
        </p:spPr>
      </p:pic>
      <p:pic>
        <p:nvPicPr>
          <p:cNvPr id="97" name="Imagen 11" descr=""/>
          <p:cNvPicPr/>
          <p:nvPr/>
        </p:nvPicPr>
        <p:blipFill>
          <a:blip r:embed="rId3"/>
          <a:stretch/>
        </p:blipFill>
        <p:spPr>
          <a:xfrm>
            <a:off x="11257200" y="4718160"/>
            <a:ext cx="487800" cy="1343880"/>
          </a:xfrm>
          <a:prstGeom prst="rect">
            <a:avLst/>
          </a:prstGeom>
          <a:ln>
            <a:noFill/>
          </a:ln>
        </p:spPr>
      </p:pic>
      <p:sp>
        <p:nvSpPr>
          <p:cNvPr id="98" name="CustomShape 6"/>
          <p:cNvSpPr/>
          <p:nvPr/>
        </p:nvSpPr>
        <p:spPr>
          <a:xfrm>
            <a:off x="6193080" y="5967720"/>
            <a:ext cx="4352760" cy="639000"/>
          </a:xfrm>
          <a:prstGeom prst="rect">
            <a:avLst/>
          </a:prstGeom>
          <a:noFill/>
          <a:ln>
            <a:noFill/>
          </a:ln>
        </p:spPr>
        <p:style>
          <a:lnRef idx="0"/>
          <a:fillRef idx="0"/>
          <a:effectRef idx="0"/>
          <a:fontRef idx="minor"/>
        </p:style>
        <p:txBody>
          <a:bodyPr lIns="90000" rIns="90000" tIns="45000" bIns="45000"/>
          <a:p>
            <a:pPr algn="ctr">
              <a:lnSpc>
                <a:spcPct val="100000"/>
              </a:lnSpc>
            </a:pPr>
            <a:r>
              <a:rPr b="1" lang="es-ES" sz="1800" spc="-1" strike="noStrike">
                <a:solidFill>
                  <a:srgbClr val="c00000"/>
                </a:solidFill>
                <a:uFill>
                  <a:solidFill>
                    <a:srgbClr val="ffffff"/>
                  </a:solidFill>
                </a:uFill>
                <a:latin typeface="Bradley Hand ITC"/>
              </a:rPr>
              <a:t>Ayuntamiento de MartoS</a:t>
            </a:r>
            <a:endParaRPr b="0" lang="es-ES" sz="1800" spc="-1" strike="noStrike">
              <a:solidFill>
                <a:srgbClr val="000000"/>
              </a:solidFill>
              <a:uFill>
                <a:solidFill>
                  <a:srgbClr val="ffffff"/>
                </a:solidFill>
              </a:uFill>
              <a:latin typeface="Arial"/>
            </a:endParaRPr>
          </a:p>
          <a:p>
            <a:pPr algn="ctr">
              <a:lnSpc>
                <a:spcPct val="100000"/>
              </a:lnSpc>
            </a:pPr>
            <a:r>
              <a:rPr b="1" lang="es-ES" sz="1800" spc="-1" strike="noStrike">
                <a:solidFill>
                  <a:srgbClr val="c00000"/>
                </a:solidFill>
                <a:uFill>
                  <a:solidFill>
                    <a:srgbClr val="ffffff"/>
                  </a:solidFill>
                </a:uFill>
                <a:latin typeface="Bradley Hand ITC"/>
              </a:rPr>
              <a:t>Concejalía de Educación, Deportes y Salud</a:t>
            </a:r>
            <a:endParaRPr b="0" lang="es-ES" sz="1800" spc="-1" strike="noStrike">
              <a:solidFill>
                <a:srgbClr val="000000"/>
              </a:solidFill>
              <a:uFill>
                <a:solidFill>
                  <a:srgbClr val="ffffff"/>
                </a:solidFill>
              </a:uFill>
              <a:latin typeface="Arial"/>
            </a:endParaRPr>
          </a:p>
        </p:txBody>
      </p:sp>
      <p:pic>
        <p:nvPicPr>
          <p:cNvPr id="99" name="14 Imagen" descr=""/>
          <p:cNvPicPr/>
          <p:nvPr/>
        </p:nvPicPr>
        <p:blipFill>
          <a:blip r:embed="rId4"/>
          <a:stretch/>
        </p:blipFill>
        <p:spPr>
          <a:xfrm>
            <a:off x="8115480" y="5065200"/>
            <a:ext cx="1270800" cy="953640"/>
          </a:xfrm>
          <a:prstGeom prst="rect">
            <a:avLst/>
          </a:prstGeom>
          <a:ln>
            <a:noFill/>
          </a:ln>
        </p:spPr>
      </p:pic>
      <p:pic>
        <p:nvPicPr>
          <p:cNvPr id="100" name="15 Imagen" descr=""/>
          <p:cNvPicPr/>
          <p:nvPr/>
        </p:nvPicPr>
        <p:blipFill>
          <a:blip r:embed="rId5"/>
          <a:stretch/>
        </p:blipFill>
        <p:spPr>
          <a:xfrm>
            <a:off x="9387000" y="4989960"/>
            <a:ext cx="708120" cy="1020600"/>
          </a:xfrm>
          <a:prstGeom prst="rect">
            <a:avLst/>
          </a:prstGeom>
          <a:ln>
            <a:noFill/>
          </a:ln>
        </p:spPr>
      </p:pic>
      <p:sp>
        <p:nvSpPr>
          <p:cNvPr id="101" name="CustomShape 7"/>
          <p:cNvSpPr/>
          <p:nvPr/>
        </p:nvSpPr>
        <p:spPr>
          <a:xfrm>
            <a:off x="10683360" y="6106320"/>
            <a:ext cx="1455120" cy="364680"/>
          </a:xfrm>
          <a:prstGeom prst="rect">
            <a:avLst/>
          </a:prstGeom>
          <a:noFill/>
          <a:ln>
            <a:noFill/>
          </a:ln>
        </p:spPr>
        <p:style>
          <a:lnRef idx="0"/>
          <a:fillRef idx="0"/>
          <a:effectRef idx="0"/>
          <a:fontRef idx="minor"/>
        </p:style>
        <p:txBody>
          <a:bodyPr lIns="90000" rIns="90000" tIns="45000" bIns="45000"/>
          <a:p>
            <a:pPr algn="ctr">
              <a:lnSpc>
                <a:spcPct val="100000"/>
              </a:lnSpc>
            </a:pPr>
            <a:r>
              <a:rPr b="1" lang="es-ES" sz="1800" spc="-1" strike="noStrike">
                <a:solidFill>
                  <a:srgbClr val="c00000"/>
                </a:solidFill>
                <a:uFill>
                  <a:solidFill>
                    <a:srgbClr val="ffffff"/>
                  </a:solidFill>
                </a:uFill>
                <a:latin typeface="Bradley Hand ITC"/>
              </a:rPr>
              <a:t>CB. Martos</a:t>
            </a:r>
            <a:endParaRPr b="0" lang="es-ES" sz="1800" spc="-1" strike="noStrike">
              <a:solidFill>
                <a:srgbClr val="000000"/>
              </a:solidFill>
              <a:uFill>
                <a:solidFill>
                  <a:srgbClr val="ffffff"/>
                </a:solidFill>
              </a:uFill>
              <a:latin typeface="Arial"/>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TextShape 1"/>
          <p:cNvSpPr txBox="1"/>
          <p:nvPr/>
        </p:nvSpPr>
        <p:spPr>
          <a:xfrm>
            <a:off x="838080" y="365040"/>
            <a:ext cx="10515240" cy="1325160"/>
          </a:xfrm>
          <a:prstGeom prst="rect">
            <a:avLst/>
          </a:prstGeom>
          <a:noFill/>
          <a:ln>
            <a:noFill/>
          </a:ln>
        </p:spPr>
        <p:txBody>
          <a:bodyPr anchor="ctr"/>
          <a:p>
            <a:endParaRPr b="0" lang="es-ES" sz="1800" spc="-1" strike="noStrike">
              <a:solidFill>
                <a:srgbClr val="000000"/>
              </a:solidFill>
              <a:uFill>
                <a:solidFill>
                  <a:srgbClr val="ffffff"/>
                </a:solidFill>
              </a:uFill>
              <a:latin typeface="Calibri"/>
            </a:endParaRPr>
          </a:p>
        </p:txBody>
      </p:sp>
      <p:graphicFrame>
        <p:nvGraphicFramePr>
          <p:cNvPr id="103" name="Table 2"/>
          <p:cNvGraphicFramePr/>
          <p:nvPr/>
        </p:nvGraphicFramePr>
        <p:xfrm>
          <a:off x="577080" y="3035880"/>
          <a:ext cx="10515240" cy="2595600"/>
        </p:xfrm>
        <a:graphic>
          <a:graphicData uri="http://schemas.openxmlformats.org/drawingml/2006/table">
            <a:tbl>
              <a:tblPr/>
              <a:tblGrid>
                <a:gridCol w="3504960"/>
                <a:gridCol w="3504960"/>
                <a:gridCol w="3505320"/>
              </a:tblGrid>
              <a:tr h="428760">
                <a:tc>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r>
              <a:tr h="42876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42876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42876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42876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42876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42876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bl>
          </a:graphicData>
        </a:graphic>
      </p:graphicFrame>
      <p:pic>
        <p:nvPicPr>
          <p:cNvPr id="104" name="Imagen 3" descr=""/>
          <p:cNvPicPr/>
          <p:nvPr/>
        </p:nvPicPr>
        <p:blipFill>
          <a:blip r:embed="rId1"/>
          <a:stretch/>
        </p:blipFill>
        <p:spPr>
          <a:xfrm>
            <a:off x="0" y="0"/>
            <a:ext cx="12191760" cy="6857640"/>
          </a:xfrm>
          <a:prstGeom prst="rect">
            <a:avLst/>
          </a:prstGeom>
          <a:ln>
            <a:noFill/>
          </a:ln>
        </p:spPr>
      </p:pic>
      <p:sp>
        <p:nvSpPr>
          <p:cNvPr id="105" name="CustomShape 3"/>
          <p:cNvSpPr/>
          <p:nvPr/>
        </p:nvSpPr>
        <p:spPr>
          <a:xfrm>
            <a:off x="0" y="0"/>
            <a:ext cx="12191760" cy="1737360"/>
          </a:xfrm>
          <a:prstGeom prst="rect">
            <a:avLst/>
          </a:prstGeom>
          <a:solidFill>
            <a:schemeClr val="accent6">
              <a:lumMod val="20000"/>
              <a:lumOff val="80000"/>
            </a:schemeClr>
          </a:solidFill>
          <a:ln>
            <a:noFill/>
          </a:ln>
        </p:spPr>
        <p:style>
          <a:lnRef idx="0"/>
          <a:fillRef idx="0"/>
          <a:effectRef idx="0"/>
          <a:fontRef idx="minor"/>
        </p:style>
        <p:txBody>
          <a:bodyPr/>
          <a:p>
            <a:pPr algn="ctr">
              <a:lnSpc>
                <a:spcPct val="100000"/>
              </a:lnSpc>
            </a:pPr>
            <a:r>
              <a:rPr b="1" lang="es-ES" sz="4000" spc="-1" strike="noStrike">
                <a:solidFill>
                  <a:srgbClr val="bf0000"/>
                </a:solidFill>
                <a:uFill>
                  <a:solidFill>
                    <a:srgbClr val="ffffff"/>
                  </a:solidFill>
                </a:uFill>
                <a:latin typeface="Calibri"/>
              </a:rPr>
              <a:t>I TORNEO DE BALONCESTO ESCOLAR </a:t>
            </a:r>
            <a:endParaRPr b="0" lang="es-ES" sz="4000" spc="-1" strike="noStrike">
              <a:solidFill>
                <a:srgbClr val="000000"/>
              </a:solidFill>
              <a:uFill>
                <a:solidFill>
                  <a:srgbClr val="ffffff"/>
                </a:solidFill>
              </a:uFill>
              <a:latin typeface="Arial"/>
            </a:endParaRPr>
          </a:p>
          <a:p>
            <a:pPr algn="ctr">
              <a:lnSpc>
                <a:spcPct val="100000"/>
              </a:lnSpc>
            </a:pPr>
            <a:r>
              <a:rPr b="1" lang="es-ES" sz="4000" spc="-1" strike="noStrike">
                <a:solidFill>
                  <a:srgbClr val="bf0000"/>
                </a:solidFill>
                <a:uFill>
                  <a:solidFill>
                    <a:srgbClr val="ffffff"/>
                  </a:solidFill>
                </a:uFill>
                <a:latin typeface="Calibri"/>
              </a:rPr>
              <a:t>MARTOS 2018</a:t>
            </a:r>
            <a:endParaRPr b="0" lang="es-ES" sz="4000" spc="-1" strike="noStrike">
              <a:solidFill>
                <a:srgbClr val="000000"/>
              </a:solidFill>
              <a:uFill>
                <a:solidFill>
                  <a:srgbClr val="ffffff"/>
                </a:solidFill>
              </a:uFill>
              <a:latin typeface="Arial"/>
            </a:endParaRPr>
          </a:p>
          <a:p>
            <a:pPr algn="ctr">
              <a:lnSpc>
                <a:spcPct val="100000"/>
              </a:lnSpc>
            </a:pPr>
            <a:r>
              <a:rPr b="1" lang="es-ES" sz="2800" spc="-1" strike="noStrike">
                <a:solidFill>
                  <a:srgbClr val="bf0000"/>
                </a:solidFill>
                <a:uFill>
                  <a:solidFill>
                    <a:srgbClr val="ffffff"/>
                  </a:solidFill>
                </a:uFill>
                <a:latin typeface="Calibri"/>
              </a:rPr>
              <a:t>HOJA DE INSCRIPCIÓN: </a:t>
            </a:r>
            <a:endParaRPr b="0" lang="es-ES" sz="2800" spc="-1" strike="noStrike">
              <a:solidFill>
                <a:srgbClr val="000000"/>
              </a:solidFill>
              <a:uFill>
                <a:solidFill>
                  <a:srgbClr val="ffffff"/>
                </a:solidFill>
              </a:uFill>
              <a:latin typeface="Arial"/>
            </a:endParaRPr>
          </a:p>
        </p:txBody>
      </p:sp>
      <p:graphicFrame>
        <p:nvGraphicFramePr>
          <p:cNvPr id="106" name="Table 4"/>
          <p:cNvGraphicFramePr/>
          <p:nvPr/>
        </p:nvGraphicFramePr>
        <p:xfrm>
          <a:off x="122760" y="2127240"/>
          <a:ext cx="6716160" cy="2945520"/>
        </p:xfrm>
        <a:graphic>
          <a:graphicData uri="http://schemas.openxmlformats.org/drawingml/2006/table">
            <a:tbl>
              <a:tblPr/>
              <a:tblGrid>
                <a:gridCol w="2774880"/>
                <a:gridCol w="1957320"/>
                <a:gridCol w="1983960"/>
              </a:tblGrid>
              <a:tr h="456840">
                <a:tc>
                  <a:txBody>
                    <a:bodyPr/>
                    <a:p>
                      <a:pPr>
                        <a:lnSpc>
                          <a:spcPct val="100000"/>
                        </a:lnSpc>
                      </a:pPr>
                      <a:r>
                        <a:rPr b="1" lang="es-ES" sz="1800" spc="-1" strike="noStrike">
                          <a:solidFill>
                            <a:srgbClr val="ffffff"/>
                          </a:solidFill>
                          <a:uFill>
                            <a:solidFill>
                              <a:srgbClr val="ffffff"/>
                            </a:solidFill>
                          </a:uFill>
                          <a:latin typeface="Calibri"/>
                        </a:rPr>
                        <a:t>Nombre y apellidos: </a:t>
                      </a:r>
                      <a:endParaRPr b="0" lang="es-E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xBody>
                    <a:bodyPr/>
                    <a:p>
                      <a:pPr>
                        <a:lnSpc>
                          <a:spcPct val="100000"/>
                        </a:lnSpc>
                      </a:pPr>
                      <a:r>
                        <a:rPr b="1" lang="es-ES" sz="1800" spc="-1" strike="noStrike">
                          <a:solidFill>
                            <a:srgbClr val="ffffff"/>
                          </a:solidFill>
                          <a:uFill>
                            <a:solidFill>
                              <a:srgbClr val="ffffff"/>
                            </a:solidFill>
                          </a:uFill>
                          <a:latin typeface="Calibri"/>
                        </a:rPr>
                        <a:t>CURSO Y COLEGIO</a:t>
                      </a:r>
                      <a:endParaRPr b="0" lang="es-E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xBody>
                    <a:bodyPr/>
                    <a:p>
                      <a:pPr>
                        <a:lnSpc>
                          <a:spcPct val="100000"/>
                        </a:lnSpc>
                      </a:pPr>
                      <a:r>
                        <a:rPr b="1" lang="es-ES" sz="1200" spc="-1" strike="noStrike">
                          <a:solidFill>
                            <a:srgbClr val="ffffff"/>
                          </a:solidFill>
                          <a:uFill>
                            <a:solidFill>
                              <a:srgbClr val="ffffff"/>
                            </a:solidFill>
                          </a:uFill>
                          <a:latin typeface="Calibri"/>
                        </a:rPr>
                        <a:t>FIRMA AUTORIZACIÓN PADRE-MADRE O TUTOR</a:t>
                      </a:r>
                      <a:endParaRPr b="0" lang="es-ES" sz="12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r>
              <a:tr h="45756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45756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45756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45756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45756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45756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45756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366120">
                <a:tc>
                  <a:txBody>
                    <a:bodyPr/>
                    <a:p>
                      <a:pPr>
                        <a:lnSpc>
                          <a:spcPct val="100000"/>
                        </a:lnSpc>
                      </a:pPr>
                      <a:r>
                        <a:rPr b="0" lang="es-ES" sz="1200" spc="-1" strike="noStrike">
                          <a:solidFill>
                            <a:srgbClr val="000000"/>
                          </a:solidFill>
                          <a:uFill>
                            <a:solidFill>
                              <a:srgbClr val="ffffff"/>
                            </a:solidFill>
                          </a:uFill>
                          <a:latin typeface="Calibri"/>
                        </a:rPr>
                        <a:t>DELEGADO-RESPONSABLE</a:t>
                      </a:r>
                      <a:r>
                        <a:rPr b="0" lang="es-ES" sz="1800" spc="-1" strike="noStrike">
                          <a:solidFill>
                            <a:srgbClr val="000000"/>
                          </a:solidFill>
                          <a:uFill>
                            <a:solidFill>
                              <a:srgbClr val="ffffff"/>
                            </a:solidFill>
                          </a:uFill>
                          <a:latin typeface="Calibri"/>
                        </a:rPr>
                        <a:t> EQUIPO:</a:t>
                      </a:r>
                      <a:endParaRPr b="0" lang="es-E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p>
                      <a:pPr>
                        <a:lnSpc>
                          <a:spcPct val="100000"/>
                        </a:lnSpc>
                      </a:pPr>
                      <a:r>
                        <a:rPr b="0" lang="es-ES" sz="1200" spc="-1" strike="noStrike">
                          <a:solidFill>
                            <a:srgbClr val="000000"/>
                          </a:solidFill>
                          <a:uFill>
                            <a:solidFill>
                              <a:srgbClr val="ffffff"/>
                            </a:solidFill>
                          </a:uFill>
                          <a:latin typeface="Calibri"/>
                        </a:rPr>
                        <a:t>NOMBRE Y TLF.</a:t>
                      </a:r>
                      <a:endParaRPr b="0" lang="es-ES" sz="12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bl>
          </a:graphicData>
        </a:graphic>
      </p:graphicFrame>
      <p:sp>
        <p:nvSpPr>
          <p:cNvPr id="107" name="CustomShape 5"/>
          <p:cNvSpPr/>
          <p:nvPr/>
        </p:nvSpPr>
        <p:spPr>
          <a:xfrm>
            <a:off x="59400" y="1628280"/>
            <a:ext cx="6621840" cy="518400"/>
          </a:xfrm>
          <a:prstGeom prst="rect">
            <a:avLst/>
          </a:prstGeom>
          <a:noFill/>
          <a:ln>
            <a:noFill/>
          </a:ln>
        </p:spPr>
        <p:style>
          <a:lnRef idx="0"/>
          <a:fillRef idx="0"/>
          <a:effectRef idx="0"/>
          <a:fontRef idx="minor"/>
        </p:style>
        <p:txBody>
          <a:bodyPr/>
          <a:p>
            <a:pPr algn="ctr">
              <a:lnSpc>
                <a:spcPct val="100000"/>
              </a:lnSpc>
            </a:pPr>
            <a:r>
              <a:rPr b="1" lang="es-ES" sz="2800" spc="-1" strike="noStrike">
                <a:solidFill>
                  <a:srgbClr val="bf0000"/>
                </a:solidFill>
                <a:uFill>
                  <a:solidFill>
                    <a:srgbClr val="ffffff"/>
                  </a:solidFill>
                </a:uFill>
                <a:latin typeface="Calibri"/>
              </a:rPr>
              <a:t>NOMBRE DEL EQUIPO:_________________ </a:t>
            </a:r>
            <a:endParaRPr b="0" lang="es-ES" sz="2800" spc="-1" strike="noStrike">
              <a:solidFill>
                <a:srgbClr val="000000"/>
              </a:solidFill>
              <a:uFill>
                <a:solidFill>
                  <a:srgbClr val="ffffff"/>
                </a:solidFill>
              </a:uFill>
              <a:latin typeface="Arial"/>
            </a:endParaRPr>
          </a:p>
        </p:txBody>
      </p:sp>
      <p:graphicFrame>
        <p:nvGraphicFramePr>
          <p:cNvPr id="108" name="Table 6"/>
          <p:cNvGraphicFramePr/>
          <p:nvPr/>
        </p:nvGraphicFramePr>
        <p:xfrm>
          <a:off x="7058160" y="1811880"/>
          <a:ext cx="4618080" cy="2214000"/>
        </p:xfrm>
        <a:graphic>
          <a:graphicData uri="http://schemas.openxmlformats.org/drawingml/2006/table">
            <a:tbl>
              <a:tblPr/>
              <a:tblGrid>
                <a:gridCol w="2535840"/>
                <a:gridCol w="2082240"/>
              </a:tblGrid>
              <a:tr h="366120">
                <a:tc>
                  <a:txBody>
                    <a:bodyPr/>
                    <a:p>
                      <a:pPr>
                        <a:lnSpc>
                          <a:spcPct val="100000"/>
                        </a:lnSpc>
                      </a:pPr>
                      <a:r>
                        <a:rPr b="1" lang="es-ES" sz="1800" spc="-1" strike="noStrike">
                          <a:solidFill>
                            <a:srgbClr val="ffffff"/>
                          </a:solidFill>
                          <a:uFill>
                            <a:solidFill>
                              <a:srgbClr val="ffffff"/>
                            </a:solidFill>
                          </a:uFill>
                          <a:latin typeface="Calibri"/>
                        </a:rPr>
                        <a:t>CENTRO EDUCATIVO: </a:t>
                      </a:r>
                      <a:endParaRPr b="0" lang="es-E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r>
              <a:tr h="366120">
                <a:tc>
                  <a:txBody>
                    <a:bodyPr/>
                    <a:p>
                      <a:pPr>
                        <a:lnSpc>
                          <a:spcPct val="100000"/>
                        </a:lnSpc>
                      </a:pPr>
                      <a:r>
                        <a:rPr b="0" lang="es-ES" sz="1800" spc="-1" strike="noStrike">
                          <a:solidFill>
                            <a:srgbClr val="000000"/>
                          </a:solidFill>
                          <a:uFill>
                            <a:solidFill>
                              <a:srgbClr val="ffffff"/>
                            </a:solidFill>
                          </a:uFill>
                          <a:latin typeface="Calibri"/>
                        </a:rPr>
                        <a:t>CATEGORIA: </a:t>
                      </a:r>
                      <a:endParaRPr b="0" lang="es-E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p>
                      <a:pPr>
                        <a:lnSpc>
                          <a:spcPct val="100000"/>
                        </a:lnSpc>
                      </a:pPr>
                      <a:r>
                        <a:rPr b="0" lang="es-ES" sz="1800" spc="-1" strike="noStrike">
                          <a:solidFill>
                            <a:srgbClr val="000000"/>
                          </a:solidFill>
                          <a:uFill>
                            <a:solidFill>
                              <a:srgbClr val="ffffff"/>
                            </a:solidFill>
                          </a:uFill>
                          <a:latin typeface="Calibri"/>
                        </a:rPr>
                        <a:t>SEÑALA CON UNA X</a:t>
                      </a:r>
                      <a:endParaRPr b="0" lang="es-E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366120">
                <a:tc>
                  <a:txBody>
                    <a:bodyPr/>
                    <a:p>
                      <a:pPr>
                        <a:lnSpc>
                          <a:spcPct val="100000"/>
                        </a:lnSpc>
                      </a:pPr>
                      <a:r>
                        <a:rPr b="0" lang="es-ES" sz="1800" spc="-1" strike="noStrike">
                          <a:solidFill>
                            <a:srgbClr val="000000"/>
                          </a:solidFill>
                          <a:uFill>
                            <a:solidFill>
                              <a:srgbClr val="ffffff"/>
                            </a:solidFill>
                          </a:uFill>
                          <a:latin typeface="Calibri"/>
                        </a:rPr>
                        <a:t>BABY</a:t>
                      </a:r>
                      <a:endParaRPr b="0" lang="es-E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366120">
                <a:tc>
                  <a:txBody>
                    <a:bodyPr/>
                    <a:p>
                      <a:pPr>
                        <a:lnSpc>
                          <a:spcPct val="100000"/>
                        </a:lnSpc>
                      </a:pPr>
                      <a:r>
                        <a:rPr b="0" lang="es-ES" sz="1800" spc="-1" strike="noStrike">
                          <a:solidFill>
                            <a:srgbClr val="000000"/>
                          </a:solidFill>
                          <a:uFill>
                            <a:solidFill>
                              <a:srgbClr val="ffffff"/>
                            </a:solidFill>
                          </a:uFill>
                          <a:latin typeface="Calibri"/>
                        </a:rPr>
                        <a:t>1º CICLO MASC./MIXTO</a:t>
                      </a:r>
                      <a:endParaRPr b="0" lang="es-E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366120">
                <a:tc>
                  <a:txBody>
                    <a:bodyPr/>
                    <a:p>
                      <a:pPr>
                        <a:lnSpc>
                          <a:spcPct val="100000"/>
                        </a:lnSpc>
                      </a:pPr>
                      <a:r>
                        <a:rPr b="0" lang="es-ES" sz="1800" spc="-1" strike="noStrike">
                          <a:solidFill>
                            <a:srgbClr val="000000"/>
                          </a:solidFill>
                          <a:uFill>
                            <a:solidFill>
                              <a:srgbClr val="ffffff"/>
                            </a:solidFill>
                          </a:uFill>
                          <a:latin typeface="Calibri"/>
                        </a:rPr>
                        <a:t>1º CICLO FEMENINO</a:t>
                      </a:r>
                      <a:endParaRPr b="0" lang="es-E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366120">
                <a:tc>
                  <a:txBody>
                    <a:bodyPr/>
                    <a:p>
                      <a:pPr>
                        <a:lnSpc>
                          <a:spcPct val="100000"/>
                        </a:lnSpc>
                      </a:pPr>
                      <a:r>
                        <a:rPr b="0" lang="es-ES" sz="1800" spc="-1" strike="noStrike">
                          <a:solidFill>
                            <a:srgbClr val="000000"/>
                          </a:solidFill>
                          <a:uFill>
                            <a:solidFill>
                              <a:srgbClr val="ffffff"/>
                            </a:solidFill>
                          </a:uFill>
                          <a:latin typeface="Calibri"/>
                        </a:rPr>
                        <a:t>2º CICLO MASC./MIXTO</a:t>
                      </a:r>
                      <a:endParaRPr b="0" lang="es-E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366120">
                <a:tc>
                  <a:txBody>
                    <a:bodyPr/>
                    <a:p>
                      <a:pPr>
                        <a:lnSpc>
                          <a:spcPct val="100000"/>
                        </a:lnSpc>
                      </a:pPr>
                      <a:r>
                        <a:rPr b="0" lang="es-ES" sz="1800" spc="-1" strike="noStrike">
                          <a:solidFill>
                            <a:srgbClr val="000000"/>
                          </a:solidFill>
                          <a:uFill>
                            <a:solidFill>
                              <a:srgbClr val="ffffff"/>
                            </a:solidFill>
                          </a:uFill>
                          <a:latin typeface="Calibri"/>
                        </a:rPr>
                        <a:t>2º CICLO FEMENINO</a:t>
                      </a:r>
                      <a:endParaRPr b="0" lang="es-E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366120">
                <a:tc>
                  <a:txBody>
                    <a:bodyPr/>
                    <a:p>
                      <a:pPr>
                        <a:lnSpc>
                          <a:spcPct val="100000"/>
                        </a:lnSpc>
                      </a:pPr>
                      <a:r>
                        <a:rPr b="0" lang="es-ES" sz="1800" spc="-1" strike="noStrike">
                          <a:solidFill>
                            <a:srgbClr val="000000"/>
                          </a:solidFill>
                          <a:uFill>
                            <a:solidFill>
                              <a:srgbClr val="ffffff"/>
                            </a:solidFill>
                          </a:uFill>
                          <a:latin typeface="Calibri"/>
                        </a:rPr>
                        <a:t>3º CICLO MASC./MIXTO</a:t>
                      </a:r>
                      <a:endParaRPr b="0" lang="es-E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366120">
                <a:tc>
                  <a:txBody>
                    <a:bodyPr/>
                    <a:p>
                      <a:pPr>
                        <a:lnSpc>
                          <a:spcPct val="100000"/>
                        </a:lnSpc>
                      </a:pPr>
                      <a:r>
                        <a:rPr b="0" lang="es-ES" sz="1800" spc="-1" strike="noStrike">
                          <a:solidFill>
                            <a:srgbClr val="000000"/>
                          </a:solidFill>
                          <a:uFill>
                            <a:solidFill>
                              <a:srgbClr val="ffffff"/>
                            </a:solidFill>
                          </a:uFill>
                          <a:latin typeface="Calibri"/>
                        </a:rPr>
                        <a:t>3º CICLO FEMENINO</a:t>
                      </a:r>
                      <a:endParaRPr b="0" lang="es-E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bl>
          </a:graphicData>
        </a:graphic>
      </p:graphicFrame>
      <p:sp>
        <p:nvSpPr>
          <p:cNvPr id="109" name="CustomShape 7"/>
          <p:cNvSpPr/>
          <p:nvPr/>
        </p:nvSpPr>
        <p:spPr>
          <a:xfrm>
            <a:off x="322560" y="5591520"/>
            <a:ext cx="6095520" cy="1916640"/>
          </a:xfrm>
          <a:prstGeom prst="rect">
            <a:avLst/>
          </a:prstGeom>
          <a:noFill/>
          <a:ln>
            <a:noFill/>
          </a:ln>
        </p:spPr>
        <p:style>
          <a:lnRef idx="0"/>
          <a:fillRef idx="0"/>
          <a:effectRef idx="0"/>
          <a:fontRef idx="minor"/>
        </p:style>
        <p:txBody>
          <a:bodyPr lIns="90000" rIns="90000" tIns="45000" bIns="45000"/>
          <a:p>
            <a:pPr algn="just">
              <a:lnSpc>
                <a:spcPct val="100000"/>
              </a:lnSpc>
            </a:pPr>
            <a:r>
              <a:rPr b="0" lang="es-ES" sz="800" spc="-1" strike="noStrike">
                <a:solidFill>
                  <a:srgbClr val="000000"/>
                </a:solidFill>
                <a:uFill>
                  <a:solidFill>
                    <a:srgbClr val="ffffff"/>
                  </a:solidFill>
                </a:uFill>
                <a:latin typeface="Calibri"/>
              </a:rPr>
              <a:t>De acuerdo con lo establecido en la Ley Orgánica 15/1999 de Protección de Datos de Carácter Personal, le informamos que los datos personales que usted nos facilite, serán tratados  en nuestros ficheros con la finalidad de "gestión concejalía de deportes y portal web".</a:t>
            </a:r>
            <a:endParaRPr b="0" lang="es-ES" sz="800" spc="-1" strike="noStrike">
              <a:solidFill>
                <a:srgbClr val="000000"/>
              </a:solidFill>
              <a:uFill>
                <a:solidFill>
                  <a:srgbClr val="ffffff"/>
                </a:solidFill>
              </a:uFill>
              <a:latin typeface="Arial"/>
            </a:endParaRPr>
          </a:p>
          <a:p>
            <a:pPr algn="just">
              <a:lnSpc>
                <a:spcPct val="100000"/>
              </a:lnSpc>
            </a:pPr>
            <a:r>
              <a:rPr b="0" lang="es-ES" sz="800" spc="-1" strike="noStrike">
                <a:solidFill>
                  <a:srgbClr val="000000"/>
                </a:solidFill>
                <a:uFill>
                  <a:solidFill>
                    <a:srgbClr val="ffffff"/>
                  </a:solidFill>
                </a:uFill>
                <a:latin typeface="Calibri"/>
              </a:rPr>
              <a:t>Usted consiente expresamente a que  usemos las imágenes o videos de las actividades para nuestras publicaciones en formato papel o digital. En el caso de menores de edad la firma del padre, madre o tutor autoriza.</a:t>
            </a:r>
            <a:endParaRPr b="0" lang="es-ES" sz="800" spc="-1" strike="noStrike">
              <a:solidFill>
                <a:srgbClr val="000000"/>
              </a:solidFill>
              <a:uFill>
                <a:solidFill>
                  <a:srgbClr val="ffffff"/>
                </a:solidFill>
              </a:uFill>
              <a:latin typeface="Arial"/>
            </a:endParaRPr>
          </a:p>
          <a:p>
            <a:pPr algn="just">
              <a:lnSpc>
                <a:spcPct val="100000"/>
              </a:lnSpc>
            </a:pPr>
            <a:r>
              <a:rPr b="0" lang="es-ES" sz="800" spc="-1" strike="noStrike">
                <a:solidFill>
                  <a:srgbClr val="000000"/>
                </a:solidFill>
                <a:uFill>
                  <a:solidFill>
                    <a:srgbClr val="ffffff"/>
                  </a:solidFill>
                </a:uFill>
                <a:latin typeface="Calibri"/>
              </a:rPr>
              <a:t>El consentimiento se entenderá prestado en tanto no comunique por escrito la revocación del mismo.</a:t>
            </a:r>
            <a:endParaRPr b="0" lang="es-ES" sz="800" spc="-1" strike="noStrike">
              <a:solidFill>
                <a:srgbClr val="000000"/>
              </a:solidFill>
              <a:uFill>
                <a:solidFill>
                  <a:srgbClr val="ffffff"/>
                </a:solidFill>
              </a:uFill>
              <a:latin typeface="Arial"/>
            </a:endParaRPr>
          </a:p>
          <a:p>
            <a:pPr algn="just">
              <a:lnSpc>
                <a:spcPct val="100000"/>
              </a:lnSpc>
            </a:pPr>
            <a:r>
              <a:rPr b="0" lang="es-ES" sz="800" spc="-1" strike="noStrike">
                <a:solidFill>
                  <a:srgbClr val="000000"/>
                </a:solidFill>
                <a:uFill>
                  <a:solidFill>
                    <a:srgbClr val="ffffff"/>
                  </a:solidFill>
                </a:uFill>
                <a:latin typeface="Calibri"/>
              </a:rPr>
              <a:t>El titular de los datos se compromete a comunicar por escrito a Ayuntamiento de Martos cualquier modificación que se produzca en los datos aportados.</a:t>
            </a:r>
            <a:endParaRPr b="0" lang="es-ES" sz="800" spc="-1" strike="noStrike">
              <a:solidFill>
                <a:srgbClr val="000000"/>
              </a:solidFill>
              <a:uFill>
                <a:solidFill>
                  <a:srgbClr val="ffffff"/>
                </a:solidFill>
              </a:uFill>
              <a:latin typeface="Arial"/>
            </a:endParaRPr>
          </a:p>
          <a:p>
            <a:pPr algn="just">
              <a:lnSpc>
                <a:spcPct val="100000"/>
              </a:lnSpc>
            </a:pPr>
            <a:r>
              <a:rPr b="0" lang="es-ES" sz="800" spc="-1" strike="noStrike">
                <a:solidFill>
                  <a:srgbClr val="000000"/>
                </a:solidFill>
                <a:uFill>
                  <a:solidFill>
                    <a:srgbClr val="ffffff"/>
                  </a:solidFill>
                </a:uFill>
                <a:latin typeface="Calibri"/>
              </a:rPr>
              <a:t>Vd. Podrá en cualquier momento ejercer el derecho de acceso, rectificación, cancelación y oposición en los términos establecidos en la Ley Orgánica 15/1999 ante el responsable del fichero, en el Registro Municipal del  Excmo. Ayuntamiento de Martos, Plaza de la Constitución, 1.- 23600  Martos, (Jaén).</a:t>
            </a:r>
            <a:endParaRPr b="0" lang="es-ES" sz="800" spc="-1" strike="noStrike">
              <a:solidFill>
                <a:srgbClr val="000000"/>
              </a:solidFill>
              <a:uFill>
                <a:solidFill>
                  <a:srgbClr val="ffffff"/>
                </a:solidFill>
              </a:uFill>
              <a:latin typeface="Arial"/>
            </a:endParaRPr>
          </a:p>
          <a:p>
            <a:pPr>
              <a:lnSpc>
                <a:spcPct val="100000"/>
              </a:lnSpc>
            </a:pPr>
            <a:endParaRPr b="0" lang="es-ES" sz="800" spc="-1" strike="noStrike">
              <a:solidFill>
                <a:srgbClr val="000000"/>
              </a:solidFill>
              <a:uFill>
                <a:solidFill>
                  <a:srgbClr val="ffffff"/>
                </a:solidFill>
              </a:uFill>
              <a:latin typeface="Arial"/>
            </a:endParaRPr>
          </a:p>
        </p:txBody>
      </p:sp>
      <p:sp>
        <p:nvSpPr>
          <p:cNvPr id="110" name="CustomShape 8"/>
          <p:cNvSpPr/>
          <p:nvPr/>
        </p:nvSpPr>
        <p:spPr>
          <a:xfrm>
            <a:off x="6890040" y="5376960"/>
            <a:ext cx="5138280" cy="823320"/>
          </a:xfrm>
          <a:prstGeom prst="rect">
            <a:avLst/>
          </a:prstGeom>
          <a:solidFill>
            <a:schemeClr val="accent6">
              <a:lumMod val="20000"/>
              <a:lumOff val="80000"/>
            </a:schemeClr>
          </a:solidFill>
          <a:ln>
            <a:noFill/>
          </a:ln>
        </p:spPr>
        <p:style>
          <a:lnRef idx="0"/>
          <a:fillRef idx="0"/>
          <a:effectRef idx="0"/>
          <a:fontRef idx="minor"/>
        </p:style>
        <p:txBody>
          <a:bodyPr/>
          <a:p>
            <a:pPr algn="ctr">
              <a:lnSpc>
                <a:spcPct val="100000"/>
              </a:lnSpc>
            </a:pPr>
            <a:r>
              <a:rPr b="1" lang="es-ES" sz="2400" spc="-1" strike="noStrike">
                <a:solidFill>
                  <a:srgbClr val="bf0000"/>
                </a:solidFill>
                <a:uFill>
                  <a:solidFill>
                    <a:srgbClr val="ffffff"/>
                  </a:solidFill>
                </a:uFill>
                <a:latin typeface="Calibri"/>
              </a:rPr>
              <a:t>Inscripciones hasta el 30 mayo en el  Pabellón o en el Centro Educativo</a:t>
            </a:r>
            <a:endParaRPr b="0" lang="es-ES" sz="2400" spc="-1" strike="noStrike">
              <a:solidFill>
                <a:srgbClr val="000000"/>
              </a:solidFill>
              <a:uFill>
                <a:solidFill>
                  <a:srgbClr val="ffffff"/>
                </a:solidFill>
              </a:uFill>
              <a:latin typeface="Arial"/>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277</TotalTime>
  <Application>LibreOffice/5.2.7.2$Windows_x86 LibreOffice_project/2b7f1e640c46ceb28adf43ee075a6e8b8439ed10</Application>
  <Words>355</Words>
  <Paragraphs>60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2018-04-17T09:16:41Z</dcterms:created>
  <dc:creator>Gustavo Molina Teba</dc:creator>
  <dc:description/>
  <dc:language>es-ES</dc:language>
  <cp:lastModifiedBy>usuario</cp:lastModifiedBy>
  <dcterms:modified xsi:type="dcterms:W3CDTF">2018-05-18T09:51:24Z</dcterms:modified>
  <cp:revision>17</cp:revision>
  <dc:subject/>
  <dc:title>Presentación de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Personalizado</vt:lpwstr>
  </property>
  <property fmtid="{D5CDD505-2E9C-101B-9397-08002B2CF9AE}" pid="9" name="ScaleCrop">
    <vt:bool>0</vt:bool>
  </property>
  <property fmtid="{D5CDD505-2E9C-101B-9397-08002B2CF9AE}" pid="10" name="ShareDoc">
    <vt:bool>0</vt:bool>
  </property>
  <property fmtid="{D5CDD505-2E9C-101B-9397-08002B2CF9AE}" pid="11" name="Slides">
    <vt:i4>3</vt:i4>
  </property>
</Properties>
</file>